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9"/>
  </p:notesMasterIdLst>
  <p:sldIdLst>
    <p:sldId id="322" r:id="rId4"/>
    <p:sldId id="432" r:id="rId5"/>
    <p:sldId id="256" r:id="rId6"/>
    <p:sldId id="323" r:id="rId7"/>
    <p:sldId id="258" r:id="rId8"/>
    <p:sldId id="302" r:id="rId9"/>
    <p:sldId id="280" r:id="rId10"/>
    <p:sldId id="275" r:id="rId11"/>
    <p:sldId id="281" r:id="rId12"/>
    <p:sldId id="282" r:id="rId13"/>
    <p:sldId id="293" r:id="rId14"/>
    <p:sldId id="291" r:id="rId15"/>
    <p:sldId id="288" r:id="rId16"/>
    <p:sldId id="292" r:id="rId17"/>
    <p:sldId id="305" r:id="rId18"/>
    <p:sldId id="276" r:id="rId19"/>
    <p:sldId id="460" r:id="rId20"/>
    <p:sldId id="284" r:id="rId21"/>
    <p:sldId id="451" r:id="rId22"/>
    <p:sldId id="464" r:id="rId23"/>
    <p:sldId id="452" r:id="rId24"/>
    <p:sldId id="480" r:id="rId25"/>
    <p:sldId id="454" r:id="rId26"/>
    <p:sldId id="455" r:id="rId27"/>
    <p:sldId id="4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CADA0-C9C6-4FA3-A648-27D81B778752}" v="265" dt="2026-01-16T04:24:45.651"/>
    <p1510:client id="{DBE4DDF5-AB80-463E-AFE2-289603EF7DA9}" v="198" dt="2026-01-15T11:46:31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 Parag D. Pawar" userId="S::parag@che.iith.ac.in::45f730c0-1703-4ce0-909b-efb17736071d" providerId="AD" clId="Web-{5E3CF18E-00FA-1947-7945-B1C2F252F085}"/>
    <pc:docChg chg="modSld">
      <pc:chgData name="Dr Parag D. Pawar" userId="S::parag@che.iith.ac.in::45f730c0-1703-4ce0-909b-efb17736071d" providerId="AD" clId="Web-{5E3CF18E-00FA-1947-7945-B1C2F252F085}" dt="2026-01-10T21:26:25.851" v="6"/>
      <pc:docMkLst>
        <pc:docMk/>
      </pc:docMkLst>
      <pc:sldChg chg="delSp delAnim">
        <pc:chgData name="Dr Parag D. Pawar" userId="S::parag@che.iith.ac.in::45f730c0-1703-4ce0-909b-efb17736071d" providerId="AD" clId="Web-{5E3CF18E-00FA-1947-7945-B1C2F252F085}" dt="2026-01-10T21:26:25.851" v="6"/>
        <pc:sldMkLst>
          <pc:docMk/>
          <pc:sldMk cId="2049673647" sldId="288"/>
        </pc:sldMkLst>
      </pc:sldChg>
      <pc:sldChg chg="modSp">
        <pc:chgData name="Dr Parag D. Pawar" userId="S::parag@che.iith.ac.in::45f730c0-1703-4ce0-909b-efb17736071d" providerId="AD" clId="Web-{5E3CF18E-00FA-1947-7945-B1C2F252F085}" dt="2026-01-10T19:59:52.573" v="5" actId="20577"/>
        <pc:sldMkLst>
          <pc:docMk/>
          <pc:sldMk cId="1038128577" sldId="322"/>
        </pc:sldMkLst>
        <pc:spChg chg="mod">
          <ac:chgData name="Dr Parag D. Pawar" userId="S::parag@che.iith.ac.in::45f730c0-1703-4ce0-909b-efb17736071d" providerId="AD" clId="Web-{5E3CF18E-00FA-1947-7945-B1C2F252F085}" dt="2026-01-10T19:59:52.573" v="5" actId="20577"/>
          <ac:spMkLst>
            <pc:docMk/>
            <pc:sldMk cId="1038128577" sldId="322"/>
            <ac:spMk id="3" creationId="{EA980AE8-446A-7BD7-83E9-2CCE277ADDC4}"/>
          </ac:spMkLst>
        </pc:spChg>
      </pc:sldChg>
    </pc:docChg>
  </pc:docChgLst>
  <pc:docChgLst>
    <pc:chgData name="Dr Parag D. Pawar" userId="45f730c0-1703-4ce0-909b-efb17736071d" providerId="ADAL" clId="{629D698C-9F10-422F-9730-D8DB01D503EC}"/>
    <pc:docChg chg="undo custSel addSld delSld modSld">
      <pc:chgData name="Dr Parag D. Pawar" userId="45f730c0-1703-4ce0-909b-efb17736071d" providerId="ADAL" clId="{629D698C-9F10-422F-9730-D8DB01D503EC}" dt="2026-01-16T11:20:53.497" v="1134" actId="47"/>
      <pc:docMkLst>
        <pc:docMk/>
      </pc:docMkLst>
      <pc:sldChg chg="modSp mod">
        <pc:chgData name="Dr Parag D. Pawar" userId="45f730c0-1703-4ce0-909b-efb17736071d" providerId="ADAL" clId="{629D698C-9F10-422F-9730-D8DB01D503EC}" dt="2026-01-12T19:37:17.984" v="0" actId="1076"/>
        <pc:sldMkLst>
          <pc:docMk/>
          <pc:sldMk cId="1229319585" sldId="256"/>
        </pc:sldMkLst>
        <pc:spChg chg="mod">
          <ac:chgData name="Dr Parag D. Pawar" userId="45f730c0-1703-4ce0-909b-efb17736071d" providerId="ADAL" clId="{629D698C-9F10-422F-9730-D8DB01D503EC}" dt="2026-01-12T19:37:17.984" v="0" actId="1076"/>
          <ac:spMkLst>
            <pc:docMk/>
            <pc:sldMk cId="1229319585" sldId="256"/>
            <ac:spMk id="32" creationId="{B838A407-6EF4-DFB4-7062-02516DE2EB5E}"/>
          </ac:spMkLst>
        </pc:spChg>
      </pc:sldChg>
      <pc:sldChg chg="modSp mod addAnim delAnim">
        <pc:chgData name="Dr Parag D. Pawar" userId="45f730c0-1703-4ce0-909b-efb17736071d" providerId="ADAL" clId="{629D698C-9F10-422F-9730-D8DB01D503EC}" dt="2026-01-15T23:35:47.973" v="66" actId="14100"/>
        <pc:sldMkLst>
          <pc:docMk/>
          <pc:sldMk cId="3664104230" sldId="258"/>
        </pc:sldMkLst>
        <pc:spChg chg="mod">
          <ac:chgData name="Dr Parag D. Pawar" userId="45f730c0-1703-4ce0-909b-efb17736071d" providerId="ADAL" clId="{629D698C-9F10-422F-9730-D8DB01D503EC}" dt="2026-01-15T23:35:47.973" v="66" actId="14100"/>
          <ac:spMkLst>
            <pc:docMk/>
            <pc:sldMk cId="3664104230" sldId="258"/>
            <ac:spMk id="5" creationId="{6F27D3C8-9931-0ED3-E379-8BB925D47FDF}"/>
          </ac:spMkLst>
        </pc:spChg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337489126" sldId="266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2632970591" sldId="268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1340385089" sldId="270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1522409346" sldId="271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1393927390" sldId="272"/>
        </pc:sldMkLst>
      </pc:sldChg>
      <pc:sldChg chg="modSp mod">
        <pc:chgData name="Dr Parag D. Pawar" userId="45f730c0-1703-4ce0-909b-efb17736071d" providerId="ADAL" clId="{629D698C-9F10-422F-9730-D8DB01D503EC}" dt="2026-01-16T03:39:02.101" v="830" actId="207"/>
        <pc:sldMkLst>
          <pc:docMk/>
          <pc:sldMk cId="383959849" sldId="275"/>
        </pc:sldMkLst>
        <pc:spChg chg="mod">
          <ac:chgData name="Dr Parag D. Pawar" userId="45f730c0-1703-4ce0-909b-efb17736071d" providerId="ADAL" clId="{629D698C-9F10-422F-9730-D8DB01D503EC}" dt="2026-01-16T00:11:34.166" v="180" actId="207"/>
          <ac:spMkLst>
            <pc:docMk/>
            <pc:sldMk cId="383959849" sldId="275"/>
            <ac:spMk id="2" creationId="{D85417A0-84F2-1D61-7BE7-65C32A91618F}"/>
          </ac:spMkLst>
        </pc:spChg>
        <pc:spChg chg="mod">
          <ac:chgData name="Dr Parag D. Pawar" userId="45f730c0-1703-4ce0-909b-efb17736071d" providerId="ADAL" clId="{629D698C-9F10-422F-9730-D8DB01D503EC}" dt="2026-01-16T03:26:46.002" v="798" actId="207"/>
          <ac:spMkLst>
            <pc:docMk/>
            <pc:sldMk cId="383959849" sldId="275"/>
            <ac:spMk id="33" creationId="{DB423123-9CBE-0327-0B9F-1549E7F95310}"/>
          </ac:spMkLst>
        </pc:spChg>
        <pc:spChg chg="mod">
          <ac:chgData name="Dr Parag D. Pawar" userId="45f730c0-1703-4ce0-909b-efb17736071d" providerId="ADAL" clId="{629D698C-9F10-422F-9730-D8DB01D503EC}" dt="2026-01-16T03:39:02.101" v="830" actId="207"/>
          <ac:spMkLst>
            <pc:docMk/>
            <pc:sldMk cId="383959849" sldId="275"/>
            <ac:spMk id="35" creationId="{E83B6ED0-D4F9-EC94-6BD2-C097707F68B1}"/>
          </ac:spMkLst>
        </pc:spChg>
      </pc:sldChg>
      <pc:sldChg chg="modSp mod">
        <pc:chgData name="Dr Parag D. Pawar" userId="45f730c0-1703-4ce0-909b-efb17736071d" providerId="ADAL" clId="{629D698C-9F10-422F-9730-D8DB01D503EC}" dt="2026-01-16T00:12:42.024" v="194" actId="207"/>
        <pc:sldMkLst>
          <pc:docMk/>
          <pc:sldMk cId="462857445" sldId="276"/>
        </pc:sldMkLst>
        <pc:spChg chg="mod">
          <ac:chgData name="Dr Parag D. Pawar" userId="45f730c0-1703-4ce0-909b-efb17736071d" providerId="ADAL" clId="{629D698C-9F10-422F-9730-D8DB01D503EC}" dt="2026-01-16T00:12:42.024" v="194" actId="207"/>
          <ac:spMkLst>
            <pc:docMk/>
            <pc:sldMk cId="462857445" sldId="276"/>
            <ac:spMk id="3" creationId="{3AC173EF-DE76-5CAF-C50C-DFCCD9903938}"/>
          </ac:spMkLst>
        </pc:spChg>
      </pc:sldChg>
      <pc:sldChg chg="modSp mod">
        <pc:chgData name="Dr Parag D. Pawar" userId="45f730c0-1703-4ce0-909b-efb17736071d" providerId="ADAL" clId="{629D698C-9F10-422F-9730-D8DB01D503EC}" dt="2026-01-16T03:39:07.335" v="831" actId="207"/>
        <pc:sldMkLst>
          <pc:docMk/>
          <pc:sldMk cId="111651891" sldId="281"/>
        </pc:sldMkLst>
        <pc:spChg chg="mod">
          <ac:chgData name="Dr Parag D. Pawar" userId="45f730c0-1703-4ce0-909b-efb17736071d" providerId="ADAL" clId="{629D698C-9F10-422F-9730-D8DB01D503EC}" dt="2026-01-16T00:11:39.332" v="181" actId="207"/>
          <ac:spMkLst>
            <pc:docMk/>
            <pc:sldMk cId="111651891" sldId="281"/>
            <ac:spMk id="2" creationId="{D73B269E-29A4-9649-C7CC-0E1BADFE526B}"/>
          </ac:spMkLst>
        </pc:spChg>
        <pc:spChg chg="mod">
          <ac:chgData name="Dr Parag D. Pawar" userId="45f730c0-1703-4ce0-909b-efb17736071d" providerId="ADAL" clId="{629D698C-9F10-422F-9730-D8DB01D503EC}" dt="2026-01-16T00:16:53.634" v="198" actId="207"/>
          <ac:spMkLst>
            <pc:docMk/>
            <pc:sldMk cId="111651891" sldId="281"/>
            <ac:spMk id="28" creationId="{F74CBC6C-439C-DAE4-3826-C524D459A236}"/>
          </ac:spMkLst>
        </pc:spChg>
        <pc:spChg chg="mod">
          <ac:chgData name="Dr Parag D. Pawar" userId="45f730c0-1703-4ce0-909b-efb17736071d" providerId="ADAL" clId="{629D698C-9F10-422F-9730-D8DB01D503EC}" dt="2026-01-16T03:38:58.762" v="829" actId="207"/>
          <ac:spMkLst>
            <pc:docMk/>
            <pc:sldMk cId="111651891" sldId="281"/>
            <ac:spMk id="29" creationId="{ABDBD8AA-0246-2F20-DA3F-6D3DD3DBAB69}"/>
          </ac:spMkLst>
        </pc:spChg>
        <pc:spChg chg="mod">
          <ac:chgData name="Dr Parag D. Pawar" userId="45f730c0-1703-4ce0-909b-efb17736071d" providerId="ADAL" clId="{629D698C-9F10-422F-9730-D8DB01D503EC}" dt="2026-01-16T00:16:58.901" v="199" actId="207"/>
          <ac:spMkLst>
            <pc:docMk/>
            <pc:sldMk cId="111651891" sldId="281"/>
            <ac:spMk id="31" creationId="{C305C341-CCA9-F26D-5CBE-46AABAF5A2CE}"/>
          </ac:spMkLst>
        </pc:spChg>
        <pc:spChg chg="mod">
          <ac:chgData name="Dr Parag D. Pawar" userId="45f730c0-1703-4ce0-909b-efb17736071d" providerId="ADAL" clId="{629D698C-9F10-422F-9730-D8DB01D503EC}" dt="2026-01-16T03:39:07.335" v="831" actId="207"/>
          <ac:spMkLst>
            <pc:docMk/>
            <pc:sldMk cId="111651891" sldId="281"/>
            <ac:spMk id="35" creationId="{30472D93-2BC5-145B-A6CB-C2C5278DDA42}"/>
          </ac:spMkLst>
        </pc:spChg>
      </pc:sldChg>
      <pc:sldChg chg="addSp modSp mod modAnim">
        <pc:chgData name="Dr Parag D. Pawar" userId="45f730c0-1703-4ce0-909b-efb17736071d" providerId="ADAL" clId="{629D698C-9F10-422F-9730-D8DB01D503EC}" dt="2026-01-16T03:39:43.443" v="834" actId="1076"/>
        <pc:sldMkLst>
          <pc:docMk/>
          <pc:sldMk cId="1767313535" sldId="282"/>
        </pc:sldMkLst>
        <pc:spChg chg="mod">
          <ac:chgData name="Dr Parag D. Pawar" userId="45f730c0-1703-4ce0-909b-efb17736071d" providerId="ADAL" clId="{629D698C-9F10-422F-9730-D8DB01D503EC}" dt="2026-01-16T00:11:47.196" v="183" actId="207"/>
          <ac:spMkLst>
            <pc:docMk/>
            <pc:sldMk cId="1767313535" sldId="282"/>
            <ac:spMk id="2" creationId="{FA4CBE99-EF3E-A04D-B95B-C370FE292317}"/>
          </ac:spMkLst>
        </pc:spChg>
        <pc:spChg chg="add mod">
          <ac:chgData name="Dr Parag D. Pawar" userId="45f730c0-1703-4ce0-909b-efb17736071d" providerId="ADAL" clId="{629D698C-9F10-422F-9730-D8DB01D503EC}" dt="2026-01-16T03:39:43.443" v="834" actId="1076"/>
          <ac:spMkLst>
            <pc:docMk/>
            <pc:sldMk cId="1767313535" sldId="282"/>
            <ac:spMk id="3" creationId="{0D13081E-EC4C-9AD0-B9FD-9242E13ECD26}"/>
          </ac:spMkLst>
        </pc:spChg>
        <pc:spChg chg="mod">
          <ac:chgData name="Dr Parag D. Pawar" userId="45f730c0-1703-4ce0-909b-efb17736071d" providerId="ADAL" clId="{629D698C-9F10-422F-9730-D8DB01D503EC}" dt="2026-01-16T03:28:07.540" v="800"/>
          <ac:spMkLst>
            <pc:docMk/>
            <pc:sldMk cId="1767313535" sldId="282"/>
            <ac:spMk id="23" creationId="{C19F0032-6CFF-99D8-A5CD-ED7C520F2795}"/>
          </ac:spMkLst>
        </pc:spChg>
        <pc:spChg chg="mod">
          <ac:chgData name="Dr Parag D. Pawar" userId="45f730c0-1703-4ce0-909b-efb17736071d" providerId="ADAL" clId="{629D698C-9F10-422F-9730-D8DB01D503EC}" dt="2026-01-16T03:39:43.443" v="834" actId="1076"/>
          <ac:spMkLst>
            <pc:docMk/>
            <pc:sldMk cId="1767313535" sldId="282"/>
            <ac:spMk id="29" creationId="{DBD6B615-AE8E-4B96-8485-CFB6449AD2A2}"/>
          </ac:spMkLst>
        </pc:spChg>
        <pc:spChg chg="mod">
          <ac:chgData name="Dr Parag D. Pawar" userId="45f730c0-1703-4ce0-909b-efb17736071d" providerId="ADAL" clId="{629D698C-9F10-422F-9730-D8DB01D503EC}" dt="2026-01-16T00:17:06.672" v="200" actId="207"/>
          <ac:spMkLst>
            <pc:docMk/>
            <pc:sldMk cId="1767313535" sldId="282"/>
            <ac:spMk id="45" creationId="{55B488EA-37A6-E4B2-7183-EA7BBC4CC846}"/>
          </ac:spMkLst>
        </pc:spChg>
        <pc:spChg chg="mod">
          <ac:chgData name="Dr Parag D. Pawar" userId="45f730c0-1703-4ce0-909b-efb17736071d" providerId="ADAL" clId="{629D698C-9F10-422F-9730-D8DB01D503EC}" dt="2026-01-16T03:39:11.043" v="832" actId="207"/>
          <ac:spMkLst>
            <pc:docMk/>
            <pc:sldMk cId="1767313535" sldId="282"/>
            <ac:spMk id="46" creationId="{3D81A413-C30D-CCBD-19C4-358B33D792BE}"/>
          </ac:spMkLst>
        </pc:spChg>
        <pc:spChg chg="mod">
          <ac:chgData name="Dr Parag D. Pawar" userId="45f730c0-1703-4ce0-909b-efb17736071d" providerId="ADAL" clId="{629D698C-9F10-422F-9730-D8DB01D503EC}" dt="2026-01-16T00:17:10.506" v="201" actId="207"/>
          <ac:spMkLst>
            <pc:docMk/>
            <pc:sldMk cId="1767313535" sldId="282"/>
            <ac:spMk id="48" creationId="{EF9A0818-48CE-41CC-8971-3633C4E8ACEA}"/>
          </ac:spMkLst>
        </pc:spChg>
        <pc:spChg chg="mod">
          <ac:chgData name="Dr Parag D. Pawar" userId="45f730c0-1703-4ce0-909b-efb17736071d" providerId="ADAL" clId="{629D698C-9F10-422F-9730-D8DB01D503EC}" dt="2026-01-16T03:38:55.027" v="828" actId="207"/>
          <ac:spMkLst>
            <pc:docMk/>
            <pc:sldMk cId="1767313535" sldId="282"/>
            <ac:spMk id="49" creationId="{CF274A55-6626-2E71-D110-4D8FA972F9C2}"/>
          </ac:spMkLst>
        </pc:spChg>
        <pc:cxnChg chg="add mod">
          <ac:chgData name="Dr Parag D. Pawar" userId="45f730c0-1703-4ce0-909b-efb17736071d" providerId="ADAL" clId="{629D698C-9F10-422F-9730-D8DB01D503EC}" dt="2026-01-16T03:39:43.443" v="834" actId="1076"/>
          <ac:cxnSpMkLst>
            <pc:docMk/>
            <pc:sldMk cId="1767313535" sldId="282"/>
            <ac:cxnSpMk id="5" creationId="{50B8519A-3559-29EC-5DB5-5141B0D7DE3E}"/>
          </ac:cxnSpMkLst>
        </pc:cxnChg>
      </pc:sldChg>
      <pc:sldChg chg="modSp mod">
        <pc:chgData name="Dr Parag D. Pawar" userId="45f730c0-1703-4ce0-909b-efb17736071d" providerId="ADAL" clId="{629D698C-9F10-422F-9730-D8DB01D503EC}" dt="2026-01-16T04:10:18.056" v="1026" actId="207"/>
        <pc:sldMkLst>
          <pc:docMk/>
          <pc:sldMk cId="3026023603" sldId="284"/>
        </pc:sldMkLst>
        <pc:spChg chg="mod">
          <ac:chgData name="Dr Parag D. Pawar" userId="45f730c0-1703-4ce0-909b-efb17736071d" providerId="ADAL" clId="{629D698C-9F10-422F-9730-D8DB01D503EC}" dt="2026-01-16T04:10:18.056" v="1026" actId="207"/>
          <ac:spMkLst>
            <pc:docMk/>
            <pc:sldMk cId="3026023603" sldId="284"/>
            <ac:spMk id="2" creationId="{2152D7A5-9DF8-F0FF-30BD-5608AAE49BFE}"/>
          </ac:spMkLst>
        </pc:spChg>
        <pc:spChg chg="mod">
          <ac:chgData name="Dr Parag D. Pawar" userId="45f730c0-1703-4ce0-909b-efb17736071d" providerId="ADAL" clId="{629D698C-9F10-422F-9730-D8DB01D503EC}" dt="2026-01-16T01:14:42.573" v="330" actId="2711"/>
          <ac:spMkLst>
            <pc:docMk/>
            <pc:sldMk cId="3026023603" sldId="284"/>
            <ac:spMk id="3" creationId="{1D0C2816-947F-FFE7-0E11-538E705E1AA1}"/>
          </ac:spMkLst>
        </pc:spChg>
      </pc:sldChg>
      <pc:sldChg chg="addSp modSp mod addAnim delAnim modAnim">
        <pc:chgData name="Dr Parag D. Pawar" userId="45f730c0-1703-4ce0-909b-efb17736071d" providerId="ADAL" clId="{629D698C-9F10-422F-9730-D8DB01D503EC}" dt="2026-01-16T03:58:15.651" v="894" actId="207"/>
        <pc:sldMkLst>
          <pc:docMk/>
          <pc:sldMk cId="2049673647" sldId="288"/>
        </pc:sldMkLst>
        <pc:spChg chg="mod">
          <ac:chgData name="Dr Parag D. Pawar" userId="45f730c0-1703-4ce0-909b-efb17736071d" providerId="ADAL" clId="{629D698C-9F10-422F-9730-D8DB01D503EC}" dt="2026-01-16T00:12:12.742" v="188" actId="207"/>
          <ac:spMkLst>
            <pc:docMk/>
            <pc:sldMk cId="2049673647" sldId="288"/>
            <ac:spMk id="2" creationId="{EA19C0E8-EA92-86C1-4468-180998C8985B}"/>
          </ac:spMkLst>
        </pc:spChg>
        <pc:spChg chg="mod">
          <ac:chgData name="Dr Parag D. Pawar" userId="45f730c0-1703-4ce0-909b-efb17736071d" providerId="ADAL" clId="{629D698C-9F10-422F-9730-D8DB01D503EC}" dt="2026-01-16T00:54:22.023" v="325" actId="207"/>
          <ac:spMkLst>
            <pc:docMk/>
            <pc:sldMk cId="2049673647" sldId="288"/>
            <ac:spMk id="3" creationId="{F466389E-41FE-FE28-AB77-A33087A83B20}"/>
          </ac:spMkLst>
        </pc:spChg>
        <pc:spChg chg="add mod">
          <ac:chgData name="Dr Parag D. Pawar" userId="45f730c0-1703-4ce0-909b-efb17736071d" providerId="ADAL" clId="{629D698C-9F10-422F-9730-D8DB01D503EC}" dt="2026-01-16T00:39:29.002" v="255" actId="1076"/>
          <ac:spMkLst>
            <pc:docMk/>
            <pc:sldMk cId="2049673647" sldId="288"/>
            <ac:spMk id="7" creationId="{1D874656-8178-FCA9-B551-D607356CC287}"/>
          </ac:spMkLst>
        </pc:spChg>
        <pc:spChg chg="add mod">
          <ac:chgData name="Dr Parag D. Pawar" userId="45f730c0-1703-4ce0-909b-efb17736071d" providerId="ADAL" clId="{629D698C-9F10-422F-9730-D8DB01D503EC}" dt="2026-01-16T00:48:29.805" v="299" actId="207"/>
          <ac:spMkLst>
            <pc:docMk/>
            <pc:sldMk cId="2049673647" sldId="288"/>
            <ac:spMk id="12" creationId="{64379E05-331B-CDE6-D9D3-7B5B345EB5F8}"/>
          </ac:spMkLst>
        </pc:spChg>
        <pc:spChg chg="mod">
          <ac:chgData name="Dr Parag D. Pawar" userId="45f730c0-1703-4ce0-909b-efb17736071d" providerId="ADAL" clId="{629D698C-9F10-422F-9730-D8DB01D503EC}" dt="2026-01-16T03:58:15.651" v="894" actId="207"/>
          <ac:spMkLst>
            <pc:docMk/>
            <pc:sldMk cId="2049673647" sldId="288"/>
            <ac:spMk id="14" creationId="{F225B512-F42A-CEB1-EB08-6A3DC23F73EA}"/>
          </ac:spMkLst>
        </pc:spChg>
        <pc:spChg chg="mod">
          <ac:chgData name="Dr Parag D. Pawar" userId="45f730c0-1703-4ce0-909b-efb17736071d" providerId="ADAL" clId="{629D698C-9F10-422F-9730-D8DB01D503EC}" dt="2026-01-16T00:49:29.173" v="309" actId="1076"/>
          <ac:spMkLst>
            <pc:docMk/>
            <pc:sldMk cId="2049673647" sldId="288"/>
            <ac:spMk id="17" creationId="{AE4A8E05-C4A8-3135-DD01-82547B20994E}"/>
          </ac:spMkLst>
        </pc:spChg>
        <pc:spChg chg="mod">
          <ac:chgData name="Dr Parag D. Pawar" userId="45f730c0-1703-4ce0-909b-efb17736071d" providerId="ADAL" clId="{629D698C-9F10-422F-9730-D8DB01D503EC}" dt="2026-01-16T00:49:22.988" v="308" actId="14100"/>
          <ac:spMkLst>
            <pc:docMk/>
            <pc:sldMk cId="2049673647" sldId="288"/>
            <ac:spMk id="18" creationId="{37782666-E078-6398-309E-A7DF90B2E97A}"/>
          </ac:spMkLst>
        </pc:spChg>
        <pc:spChg chg="add mod">
          <ac:chgData name="Dr Parag D. Pawar" userId="45f730c0-1703-4ce0-909b-efb17736071d" providerId="ADAL" clId="{629D698C-9F10-422F-9730-D8DB01D503EC}" dt="2026-01-16T00:49:58.092" v="313" actId="14100"/>
          <ac:spMkLst>
            <pc:docMk/>
            <pc:sldMk cId="2049673647" sldId="288"/>
            <ac:spMk id="19" creationId="{BE5071DB-0C48-7F44-1111-C1559836546D}"/>
          </ac:spMkLst>
        </pc:spChg>
      </pc:sldChg>
      <pc:sldChg chg="modSp">
        <pc:chgData name="Dr Parag D. Pawar" userId="45f730c0-1703-4ce0-909b-efb17736071d" providerId="ADAL" clId="{629D698C-9F10-422F-9730-D8DB01D503EC}" dt="2026-01-16T01:21:04.578" v="360"/>
        <pc:sldMkLst>
          <pc:docMk/>
          <pc:sldMk cId="1079144561" sldId="291"/>
        </pc:sldMkLst>
        <pc:spChg chg="mod">
          <ac:chgData name="Dr Parag D. Pawar" userId="45f730c0-1703-4ce0-909b-efb17736071d" providerId="ADAL" clId="{629D698C-9F10-422F-9730-D8DB01D503EC}" dt="2026-01-16T00:12:01.981" v="186" actId="207"/>
          <ac:spMkLst>
            <pc:docMk/>
            <pc:sldMk cId="1079144561" sldId="291"/>
            <ac:spMk id="2" creationId="{56DA5B0B-74F4-B969-B4BB-71CE1F51AAF6}"/>
          </ac:spMkLst>
        </pc:spChg>
        <pc:spChg chg="mod">
          <ac:chgData name="Dr Parag D. Pawar" userId="45f730c0-1703-4ce0-909b-efb17736071d" providerId="ADAL" clId="{629D698C-9F10-422F-9730-D8DB01D503EC}" dt="2026-01-16T01:20:58.587" v="358"/>
          <ac:spMkLst>
            <pc:docMk/>
            <pc:sldMk cId="1079144561" sldId="291"/>
            <ac:spMk id="32" creationId="{2D909FA3-0B33-970E-806E-DAC90A57A75B}"/>
          </ac:spMkLst>
        </pc:spChg>
        <pc:spChg chg="mod">
          <ac:chgData name="Dr Parag D. Pawar" userId="45f730c0-1703-4ce0-909b-efb17736071d" providerId="ADAL" clId="{629D698C-9F10-422F-9730-D8DB01D503EC}" dt="2026-01-16T01:21:04.578" v="360"/>
          <ac:spMkLst>
            <pc:docMk/>
            <pc:sldMk cId="1079144561" sldId="291"/>
            <ac:spMk id="36" creationId="{B64379DC-7E8F-15B8-3526-04DB4A023D08}"/>
          </ac:spMkLst>
        </pc:spChg>
      </pc:sldChg>
      <pc:sldChg chg="addSp modSp">
        <pc:chgData name="Dr Parag D. Pawar" userId="45f730c0-1703-4ce0-909b-efb17736071d" providerId="ADAL" clId="{629D698C-9F10-422F-9730-D8DB01D503EC}" dt="2026-01-16T04:03:00.355" v="896" actId="207"/>
        <pc:sldMkLst>
          <pc:docMk/>
          <pc:sldMk cId="2747807578" sldId="292"/>
        </pc:sldMkLst>
        <pc:spChg chg="mod">
          <ac:chgData name="Dr Parag D. Pawar" userId="45f730c0-1703-4ce0-909b-efb17736071d" providerId="ADAL" clId="{629D698C-9F10-422F-9730-D8DB01D503EC}" dt="2026-01-16T00:12:30.172" v="192" actId="207"/>
          <ac:spMkLst>
            <pc:docMk/>
            <pc:sldMk cId="2747807578" sldId="292"/>
            <ac:spMk id="2" creationId="{BC8DC771-0D74-E128-BD65-813650EBD1B2}"/>
          </ac:spMkLst>
        </pc:spChg>
        <pc:spChg chg="mod">
          <ac:chgData name="Dr Parag D. Pawar" userId="45f730c0-1703-4ce0-909b-efb17736071d" providerId="ADAL" clId="{629D698C-9F10-422F-9730-D8DB01D503EC}" dt="2026-01-16T00:52:31.766" v="321" actId="207"/>
          <ac:spMkLst>
            <pc:docMk/>
            <pc:sldMk cId="2747807578" sldId="292"/>
            <ac:spMk id="5" creationId="{A2E5FB6E-F078-FCFC-F6EE-2D294945A7CD}"/>
          </ac:spMkLst>
        </pc:spChg>
        <pc:spChg chg="mod">
          <ac:chgData name="Dr Parag D. Pawar" userId="45f730c0-1703-4ce0-909b-efb17736071d" providerId="ADAL" clId="{629D698C-9F10-422F-9730-D8DB01D503EC}" dt="2026-01-16T04:03:00.355" v="896" actId="207"/>
          <ac:spMkLst>
            <pc:docMk/>
            <pc:sldMk cId="2747807578" sldId="292"/>
            <ac:spMk id="6" creationId="{F8B8E06A-5E82-A421-3FEA-BED207FB511A}"/>
          </ac:spMkLst>
        </pc:spChg>
        <pc:spChg chg="add mod">
          <ac:chgData name="Dr Parag D. Pawar" userId="45f730c0-1703-4ce0-909b-efb17736071d" providerId="ADAL" clId="{629D698C-9F10-422F-9730-D8DB01D503EC}" dt="2026-01-16T00:39:30.651" v="256"/>
          <ac:spMkLst>
            <pc:docMk/>
            <pc:sldMk cId="2747807578" sldId="292"/>
            <ac:spMk id="7" creationId="{B9724EA5-8AFD-3777-81E6-CADB020073F4}"/>
          </ac:spMkLst>
        </pc:spChg>
      </pc:sldChg>
      <pc:sldChg chg="addSp modSp mod modAnim">
        <pc:chgData name="Dr Parag D. Pawar" userId="45f730c0-1703-4ce0-909b-efb17736071d" providerId="ADAL" clId="{629D698C-9F10-422F-9730-D8DB01D503EC}" dt="2026-01-16T03:43:32.276" v="876"/>
        <pc:sldMkLst>
          <pc:docMk/>
          <pc:sldMk cId="3320822937" sldId="293"/>
        </pc:sldMkLst>
        <pc:spChg chg="mod">
          <ac:chgData name="Dr Parag D. Pawar" userId="45f730c0-1703-4ce0-909b-efb17736071d" providerId="ADAL" clId="{629D698C-9F10-422F-9730-D8DB01D503EC}" dt="2026-01-16T00:11:53.294" v="184" actId="207"/>
          <ac:spMkLst>
            <pc:docMk/>
            <pc:sldMk cId="3320822937" sldId="293"/>
            <ac:spMk id="2" creationId="{47B1F10E-5E61-28A7-8608-9221F3B17042}"/>
          </ac:spMkLst>
        </pc:spChg>
        <pc:spChg chg="add mod">
          <ac:chgData name="Dr Parag D. Pawar" userId="45f730c0-1703-4ce0-909b-efb17736071d" providerId="ADAL" clId="{629D698C-9F10-422F-9730-D8DB01D503EC}" dt="2026-01-16T03:43:01.049" v="872" actId="1076"/>
          <ac:spMkLst>
            <pc:docMk/>
            <pc:sldMk cId="3320822937" sldId="293"/>
            <ac:spMk id="4" creationId="{4238958F-30E5-08DF-DD34-8D6EB090F193}"/>
          </ac:spMkLst>
        </pc:spChg>
        <pc:spChg chg="add mod">
          <ac:chgData name="Dr Parag D. Pawar" userId="45f730c0-1703-4ce0-909b-efb17736071d" providerId="ADAL" clId="{629D698C-9F10-422F-9730-D8DB01D503EC}" dt="2026-01-16T03:43:03.347" v="873" actId="1076"/>
          <ac:spMkLst>
            <pc:docMk/>
            <pc:sldMk cId="3320822937" sldId="293"/>
            <ac:spMk id="5" creationId="{4C300BE9-0C37-4A27-3146-8E481235BC53}"/>
          </ac:spMkLst>
        </pc:spChg>
        <pc:spChg chg="add mod">
          <ac:chgData name="Dr Parag D. Pawar" userId="45f730c0-1703-4ce0-909b-efb17736071d" providerId="ADAL" clId="{629D698C-9F10-422F-9730-D8DB01D503EC}" dt="2026-01-16T03:43:06.824" v="874" actId="1076"/>
          <ac:spMkLst>
            <pc:docMk/>
            <pc:sldMk cId="3320822937" sldId="293"/>
            <ac:spMk id="6" creationId="{1CE3D232-9A59-36FB-9EF7-67DDEF6F3394}"/>
          </ac:spMkLst>
        </pc:spChg>
        <pc:spChg chg="mod">
          <ac:chgData name="Dr Parag D. Pawar" userId="45f730c0-1703-4ce0-909b-efb17736071d" providerId="ADAL" clId="{629D698C-9F10-422F-9730-D8DB01D503EC}" dt="2026-01-12T19:48:20.492" v="1" actId="113"/>
          <ac:spMkLst>
            <pc:docMk/>
            <pc:sldMk cId="3320822937" sldId="293"/>
            <ac:spMk id="32" creationId="{43BE6DC0-6810-7CBC-02F5-D482BD9F86A8}"/>
          </ac:spMkLst>
        </pc:spChg>
        <pc:spChg chg="mod">
          <ac:chgData name="Dr Parag D. Pawar" userId="45f730c0-1703-4ce0-909b-efb17736071d" providerId="ADAL" clId="{629D698C-9F10-422F-9730-D8DB01D503EC}" dt="2026-01-12T19:48:22.411" v="2" actId="113"/>
          <ac:spMkLst>
            <pc:docMk/>
            <pc:sldMk cId="3320822937" sldId="293"/>
            <ac:spMk id="36" creationId="{F223054C-81F8-D82C-C0AA-85E808CDF84A}"/>
          </ac:spMkLst>
        </pc:spChg>
        <pc:spChg chg="mod">
          <ac:chgData name="Dr Parag D. Pawar" userId="45f730c0-1703-4ce0-909b-efb17736071d" providerId="ADAL" clId="{629D698C-9F10-422F-9730-D8DB01D503EC}" dt="2026-01-12T19:48:23.910" v="3" actId="113"/>
          <ac:spMkLst>
            <pc:docMk/>
            <pc:sldMk cId="3320822937" sldId="293"/>
            <ac:spMk id="39" creationId="{68253470-CE77-849B-34F5-E1CF793AE07C}"/>
          </ac:spMkLst>
        </pc:spChg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4256557444" sldId="301"/>
        </pc:sldMkLst>
      </pc:sldChg>
      <pc:sldChg chg="addSp delSp modSp mod addAnim delAnim modAnim">
        <pc:chgData name="Dr Parag D. Pawar" userId="45f730c0-1703-4ce0-909b-efb17736071d" providerId="ADAL" clId="{629D698C-9F10-422F-9730-D8DB01D503EC}" dt="2026-01-16T03:45:52.709" v="892"/>
        <pc:sldMkLst>
          <pc:docMk/>
          <pc:sldMk cId="4046405912" sldId="302"/>
        </pc:sldMkLst>
        <pc:spChg chg="mod">
          <ac:chgData name="Dr Parag D. Pawar" userId="45f730c0-1703-4ce0-909b-efb17736071d" providerId="ADAL" clId="{629D698C-9F10-422F-9730-D8DB01D503EC}" dt="2026-01-16T03:16:34.476" v="785" actId="20577"/>
          <ac:spMkLst>
            <pc:docMk/>
            <pc:sldMk cId="4046405912" sldId="302"/>
            <ac:spMk id="3" creationId="{8AA9C494-D688-278A-3589-5EDBD56913C5}"/>
          </ac:spMkLst>
        </pc:spChg>
        <pc:spChg chg="mod">
          <ac:chgData name="Dr Parag D. Pawar" userId="45f730c0-1703-4ce0-909b-efb17736071d" providerId="ADAL" clId="{629D698C-9F10-422F-9730-D8DB01D503EC}" dt="2026-01-16T03:20:13.871" v="787"/>
          <ac:spMkLst>
            <pc:docMk/>
            <pc:sldMk cId="4046405912" sldId="302"/>
            <ac:spMk id="4" creationId="{040E6A7B-7F26-9F09-7C15-58522EF8A690}"/>
          </ac:spMkLst>
        </pc:spChg>
        <pc:spChg chg="mod">
          <ac:chgData name="Dr Parag D. Pawar" userId="45f730c0-1703-4ce0-909b-efb17736071d" providerId="ADAL" clId="{629D698C-9F10-422F-9730-D8DB01D503EC}" dt="2026-01-16T03:20:05.958" v="786" actId="1076"/>
          <ac:spMkLst>
            <pc:docMk/>
            <pc:sldMk cId="4046405912" sldId="302"/>
            <ac:spMk id="7" creationId="{1BEE8546-42F3-45AA-9983-F1922BF8A3B4}"/>
          </ac:spMkLst>
        </pc:spChg>
        <pc:spChg chg="add mod">
          <ac:chgData name="Dr Parag D. Pawar" userId="45f730c0-1703-4ce0-909b-efb17736071d" providerId="ADAL" clId="{629D698C-9F10-422F-9730-D8DB01D503EC}" dt="2026-01-16T03:22:25.378" v="797" actId="207"/>
          <ac:spMkLst>
            <pc:docMk/>
            <pc:sldMk cId="4046405912" sldId="302"/>
            <ac:spMk id="8" creationId="{2257B974-5305-06F5-C373-96101806E70B}"/>
          </ac:spMkLst>
        </pc:spChg>
        <pc:spChg chg="add del">
          <ac:chgData name="Dr Parag D. Pawar" userId="45f730c0-1703-4ce0-909b-efb17736071d" providerId="ADAL" clId="{629D698C-9F10-422F-9730-D8DB01D503EC}" dt="2026-01-16T03:20:18.471" v="789" actId="22"/>
          <ac:spMkLst>
            <pc:docMk/>
            <pc:sldMk cId="4046405912" sldId="302"/>
            <ac:spMk id="18" creationId="{CF56F120-DA73-5997-2384-0A870213CF9B}"/>
          </ac:spMkLst>
        </pc:spChg>
        <pc:spChg chg="add mod">
          <ac:chgData name="Dr Parag D. Pawar" userId="45f730c0-1703-4ce0-909b-efb17736071d" providerId="ADAL" clId="{629D698C-9F10-422F-9730-D8DB01D503EC}" dt="2026-01-16T03:22:09.013" v="796" actId="1076"/>
          <ac:spMkLst>
            <pc:docMk/>
            <pc:sldMk cId="4046405912" sldId="302"/>
            <ac:spMk id="19" creationId="{9057989C-4048-AC05-0274-AD36A0AD6959}"/>
          </ac:spMkLst>
        </pc:spChg>
        <pc:spChg chg="add mod">
          <ac:chgData name="Dr Parag D. Pawar" userId="45f730c0-1703-4ce0-909b-efb17736071d" providerId="ADAL" clId="{629D698C-9F10-422F-9730-D8DB01D503EC}" dt="2026-01-16T03:45:06.015" v="884" actId="1076"/>
          <ac:spMkLst>
            <pc:docMk/>
            <pc:sldMk cId="4046405912" sldId="302"/>
            <ac:spMk id="24" creationId="{D03A492E-109C-3087-ABF7-33708C658F53}"/>
          </ac:spMkLst>
        </pc:spChg>
        <pc:spChg chg="add mod">
          <ac:chgData name="Dr Parag D. Pawar" userId="45f730c0-1703-4ce0-909b-efb17736071d" providerId="ADAL" clId="{629D698C-9F10-422F-9730-D8DB01D503EC}" dt="2026-01-16T03:45:12.951" v="887" actId="20577"/>
          <ac:spMkLst>
            <pc:docMk/>
            <pc:sldMk cId="4046405912" sldId="302"/>
            <ac:spMk id="25" creationId="{83C18C84-C071-170F-B65B-CD9C567E96DF}"/>
          </ac:spMkLst>
        </pc:spChg>
        <pc:spChg chg="add mod">
          <ac:chgData name="Dr Parag D. Pawar" userId="45f730c0-1703-4ce0-909b-efb17736071d" providerId="ADAL" clId="{629D698C-9F10-422F-9730-D8DB01D503EC}" dt="2026-01-16T03:45:20.658" v="890" actId="20577"/>
          <ac:spMkLst>
            <pc:docMk/>
            <pc:sldMk cId="4046405912" sldId="302"/>
            <ac:spMk id="26" creationId="{C7862EF1-C371-8B18-79C1-FE7F9DD94473}"/>
          </ac:spMkLst>
        </pc:spChg>
        <pc:picChg chg="add del mod">
          <ac:chgData name="Dr Parag D. Pawar" userId="45f730c0-1703-4ce0-909b-efb17736071d" providerId="ADAL" clId="{629D698C-9F10-422F-9730-D8DB01D503EC}" dt="2026-01-15T23:56:19.662" v="121" actId="478"/>
          <ac:picMkLst>
            <pc:docMk/>
            <pc:sldMk cId="4046405912" sldId="302"/>
            <ac:picMk id="17" creationId="{BC3E1A66-BF4A-1171-CB12-FDD12D2184D0}"/>
          </ac:picMkLst>
        </pc:picChg>
        <pc:cxnChg chg="add">
          <ac:chgData name="Dr Parag D. Pawar" userId="45f730c0-1703-4ce0-909b-efb17736071d" providerId="ADAL" clId="{629D698C-9F10-422F-9730-D8DB01D503EC}" dt="2026-01-16T03:44:25.187" v="877" actId="11529"/>
          <ac:cxnSpMkLst>
            <pc:docMk/>
            <pc:sldMk cId="4046405912" sldId="302"/>
            <ac:cxnSpMk id="21" creationId="{DB838887-46CC-EFCC-8B38-DBF788720767}"/>
          </ac:cxnSpMkLst>
        </pc:cxnChg>
        <pc:cxnChg chg="add mod">
          <ac:chgData name="Dr Parag D. Pawar" userId="45f730c0-1703-4ce0-909b-efb17736071d" providerId="ADAL" clId="{629D698C-9F10-422F-9730-D8DB01D503EC}" dt="2026-01-16T03:44:40.473" v="879" actId="692"/>
          <ac:cxnSpMkLst>
            <pc:docMk/>
            <pc:sldMk cId="4046405912" sldId="302"/>
            <ac:cxnSpMk id="23" creationId="{75119D23-7F1B-8617-37CD-B78AA2D48F88}"/>
          </ac:cxnSpMkLst>
        </pc:cxnChg>
      </pc:sldChg>
      <pc:sldChg chg="addSp modSp mod addAnim delAnim modAnim">
        <pc:chgData name="Dr Parag D. Pawar" userId="45f730c0-1703-4ce0-909b-efb17736071d" providerId="ADAL" clId="{629D698C-9F10-422F-9730-D8DB01D503EC}" dt="2026-01-16T04:07:07.465" v="1025" actId="20577"/>
        <pc:sldMkLst>
          <pc:docMk/>
          <pc:sldMk cId="3600584796" sldId="305"/>
        </pc:sldMkLst>
        <pc:spChg chg="mod">
          <ac:chgData name="Dr Parag D. Pawar" userId="45f730c0-1703-4ce0-909b-efb17736071d" providerId="ADAL" clId="{629D698C-9F10-422F-9730-D8DB01D503EC}" dt="2026-01-16T00:12:27.160" v="191" actId="207"/>
          <ac:spMkLst>
            <pc:docMk/>
            <pc:sldMk cId="3600584796" sldId="305"/>
            <ac:spMk id="2" creationId="{1C9CEEAE-74BA-F8DC-B835-C7CD85EB7B91}"/>
          </ac:spMkLst>
        </pc:spChg>
        <pc:spChg chg="add mod">
          <ac:chgData name="Dr Parag D. Pawar" userId="45f730c0-1703-4ce0-909b-efb17736071d" providerId="ADAL" clId="{629D698C-9F10-422F-9730-D8DB01D503EC}" dt="2026-01-16T04:07:07.465" v="1025" actId="20577"/>
          <ac:spMkLst>
            <pc:docMk/>
            <pc:sldMk cId="3600584796" sldId="305"/>
            <ac:spMk id="7" creationId="{2B01EDD4-433F-44EC-2483-443DBAEE0BDB}"/>
          </ac:spMkLst>
        </pc:spChg>
        <pc:spChg chg="add mod">
          <ac:chgData name="Dr Parag D. Pawar" userId="45f730c0-1703-4ce0-909b-efb17736071d" providerId="ADAL" clId="{629D698C-9F10-422F-9730-D8DB01D503EC}" dt="2026-01-16T04:06:16.943" v="1017" actId="1076"/>
          <ac:spMkLst>
            <pc:docMk/>
            <pc:sldMk cId="3600584796" sldId="305"/>
            <ac:spMk id="14" creationId="{7FB2B2AC-640C-3795-0FF5-341457136435}"/>
          </ac:spMkLst>
        </pc:spChg>
        <pc:cxnChg chg="add mod">
          <ac:chgData name="Dr Parag D. Pawar" userId="45f730c0-1703-4ce0-909b-efb17736071d" providerId="ADAL" clId="{629D698C-9F10-422F-9730-D8DB01D503EC}" dt="2026-01-16T04:06:19.472" v="1018" actId="14100"/>
          <ac:cxnSpMkLst>
            <pc:docMk/>
            <pc:sldMk cId="3600584796" sldId="305"/>
            <ac:cxnSpMk id="10" creationId="{F81D0A07-2964-8EBC-D970-EF231A2FF911}"/>
          </ac:cxnSpMkLst>
        </pc:cxnChg>
        <pc:cxnChg chg="add mod">
          <ac:chgData name="Dr Parag D. Pawar" userId="45f730c0-1703-4ce0-909b-efb17736071d" providerId="ADAL" clId="{629D698C-9F10-422F-9730-D8DB01D503EC}" dt="2026-01-16T04:06:23.879" v="1019" actId="14100"/>
          <ac:cxnSpMkLst>
            <pc:docMk/>
            <pc:sldMk cId="3600584796" sldId="305"/>
            <ac:cxnSpMk id="19" creationId="{02BAE80D-DECA-D2EF-3431-D3A67459AAB3}"/>
          </ac:cxnSpMkLst>
        </pc:cxnChg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2232424909" sldId="306"/>
        </pc:sldMkLst>
      </pc:sldChg>
      <pc:sldChg chg="delSp mod delAnim">
        <pc:chgData name="Dr Parag D. Pawar" userId="45f730c0-1703-4ce0-909b-efb17736071d" providerId="ADAL" clId="{629D698C-9F10-422F-9730-D8DB01D503EC}" dt="2026-01-13T00:32:15.180" v="7" actId="478"/>
        <pc:sldMkLst>
          <pc:docMk/>
          <pc:sldMk cId="1038128577" sldId="322"/>
        </pc:sldMkLst>
      </pc:sldChg>
      <pc:sldChg chg="modSp mod">
        <pc:chgData name="Dr Parag D. Pawar" userId="45f730c0-1703-4ce0-909b-efb17736071d" providerId="ADAL" clId="{629D698C-9F10-422F-9730-D8DB01D503EC}" dt="2026-01-16T03:10:59.182" v="713" actId="207"/>
        <pc:sldMkLst>
          <pc:docMk/>
          <pc:sldMk cId="3562800074" sldId="323"/>
        </pc:sldMkLst>
        <pc:spChg chg="mod">
          <ac:chgData name="Dr Parag D. Pawar" userId="45f730c0-1703-4ce0-909b-efb17736071d" providerId="ADAL" clId="{629D698C-9F10-422F-9730-D8DB01D503EC}" dt="2026-01-16T03:10:59.182" v="713" actId="207"/>
          <ac:spMkLst>
            <pc:docMk/>
            <pc:sldMk cId="3562800074" sldId="323"/>
            <ac:spMk id="2" creationId="{8E96E501-828C-E068-284A-83F7CA5CB3F4}"/>
          </ac:spMkLst>
        </pc:spChg>
      </pc:sldChg>
      <pc:sldChg chg="modSp mod">
        <pc:chgData name="Dr Parag D. Pawar" userId="45f730c0-1703-4ce0-909b-efb17736071d" providerId="ADAL" clId="{629D698C-9F10-422F-9730-D8DB01D503EC}" dt="2026-01-16T03:05:25.347" v="708" actId="207"/>
        <pc:sldMkLst>
          <pc:docMk/>
          <pc:sldMk cId="1938318966" sldId="432"/>
        </pc:sldMkLst>
        <pc:spChg chg="mod">
          <ac:chgData name="Dr Parag D. Pawar" userId="45f730c0-1703-4ce0-909b-efb17736071d" providerId="ADAL" clId="{629D698C-9F10-422F-9730-D8DB01D503EC}" dt="2026-01-16T03:05:25.347" v="708" actId="207"/>
          <ac:spMkLst>
            <pc:docMk/>
            <pc:sldMk cId="1938318966" sldId="432"/>
            <ac:spMk id="4" creationId="{7F5E0A8B-1C9C-7BB0-362F-70B59113F960}"/>
          </ac:spMkLst>
        </pc:spChg>
        <pc:graphicFrameChg chg="modGraphic">
          <ac:chgData name="Dr Parag D. Pawar" userId="45f730c0-1703-4ce0-909b-efb17736071d" providerId="ADAL" clId="{629D698C-9F10-422F-9730-D8DB01D503EC}" dt="2026-01-16T03:05:08.806" v="707" actId="207"/>
          <ac:graphicFrameMkLst>
            <pc:docMk/>
            <pc:sldMk cId="1938318966" sldId="432"/>
            <ac:graphicFrameMk id="14" creationId="{6C9AD576-E03A-D821-5414-6588DD2F64A9}"/>
          </ac:graphicFrameMkLst>
        </pc:graphicFrameChg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4244999232" sldId="439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2900454982" sldId="443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2270350506" sldId="444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3337098134" sldId="446"/>
        </pc:sldMkLst>
      </pc:sldChg>
      <pc:sldChg chg="addSp modSp mod addAnim delAnim modAnim">
        <pc:chgData name="Dr Parag D. Pawar" userId="45f730c0-1703-4ce0-909b-efb17736071d" providerId="ADAL" clId="{629D698C-9F10-422F-9730-D8DB01D503EC}" dt="2026-01-16T04:13:16.854" v="1056" actId="1076"/>
        <pc:sldMkLst>
          <pc:docMk/>
          <pc:sldMk cId="2465339911" sldId="451"/>
        </pc:sldMkLst>
        <pc:spChg chg="mod">
          <ac:chgData name="Dr Parag D. Pawar" userId="45f730c0-1703-4ce0-909b-efb17736071d" providerId="ADAL" clId="{629D698C-9F10-422F-9730-D8DB01D503EC}" dt="2026-01-16T04:12:41.430" v="1036" actId="1076"/>
          <ac:spMkLst>
            <pc:docMk/>
            <pc:sldMk cId="2465339911" sldId="451"/>
            <ac:spMk id="2" creationId="{42D09338-E10B-905A-552F-661C38966322}"/>
          </ac:spMkLst>
        </pc:spChg>
        <pc:spChg chg="mod">
          <ac:chgData name="Dr Parag D. Pawar" userId="45f730c0-1703-4ce0-909b-efb17736071d" providerId="ADAL" clId="{629D698C-9F10-422F-9730-D8DB01D503EC}" dt="2026-01-16T01:24:32.428" v="379" actId="207"/>
          <ac:spMkLst>
            <pc:docMk/>
            <pc:sldMk cId="2465339911" sldId="451"/>
            <ac:spMk id="3" creationId="{BAA15DC9-1B13-06CD-D62D-6FD2764A308E}"/>
          </ac:spMkLst>
        </pc:spChg>
        <pc:spChg chg="mod">
          <ac:chgData name="Dr Parag D. Pawar" userId="45f730c0-1703-4ce0-909b-efb17736071d" providerId="ADAL" clId="{629D698C-9F10-422F-9730-D8DB01D503EC}" dt="2026-01-16T01:23:25.717" v="378" actId="207"/>
          <ac:spMkLst>
            <pc:docMk/>
            <pc:sldMk cId="2465339911" sldId="451"/>
            <ac:spMk id="4" creationId="{19978803-4AA3-27FF-793D-E811D3C79CCC}"/>
          </ac:spMkLst>
        </pc:spChg>
        <pc:spChg chg="mod">
          <ac:chgData name="Dr Parag D. Pawar" userId="45f730c0-1703-4ce0-909b-efb17736071d" providerId="ADAL" clId="{629D698C-9F10-422F-9730-D8DB01D503EC}" dt="2026-01-16T01:23:23.280" v="377" actId="14100"/>
          <ac:spMkLst>
            <pc:docMk/>
            <pc:sldMk cId="2465339911" sldId="451"/>
            <ac:spMk id="7" creationId="{CA7A0839-43BF-0519-C800-E8EBF1A2A362}"/>
          </ac:spMkLst>
        </pc:spChg>
        <pc:spChg chg="add mod">
          <ac:chgData name="Dr Parag D. Pawar" userId="45f730c0-1703-4ce0-909b-efb17736071d" providerId="ADAL" clId="{629D698C-9F10-422F-9730-D8DB01D503EC}" dt="2026-01-16T04:13:16.854" v="1056" actId="1076"/>
          <ac:spMkLst>
            <pc:docMk/>
            <pc:sldMk cId="2465339911" sldId="451"/>
            <ac:spMk id="13" creationId="{198AA1ED-AD54-FF9B-1534-29972C1B1707}"/>
          </ac:spMkLst>
        </pc:spChg>
        <pc:spChg chg="mod">
          <ac:chgData name="Dr Parag D. Pawar" userId="45f730c0-1703-4ce0-909b-efb17736071d" providerId="ADAL" clId="{629D698C-9F10-422F-9730-D8DB01D503EC}" dt="2026-01-16T01:21:19.822" v="362"/>
          <ac:spMkLst>
            <pc:docMk/>
            <pc:sldMk cId="2465339911" sldId="451"/>
            <ac:spMk id="65" creationId="{6DB4921D-2570-255B-9A6E-A43328D22A2D}"/>
          </ac:spMkLst>
        </pc:spChg>
        <pc:spChg chg="mod">
          <ac:chgData name="Dr Parag D. Pawar" userId="45f730c0-1703-4ce0-909b-efb17736071d" providerId="ADAL" clId="{629D698C-9F10-422F-9730-D8DB01D503EC}" dt="2026-01-16T01:21:24.875" v="364"/>
          <ac:spMkLst>
            <pc:docMk/>
            <pc:sldMk cId="2465339911" sldId="451"/>
            <ac:spMk id="67" creationId="{AB50C14F-5402-EEAA-3C30-7BF8652B6472}"/>
          </ac:spMkLst>
        </pc:spChg>
        <pc:grpChg chg="mod">
          <ac:chgData name="Dr Parag D. Pawar" userId="45f730c0-1703-4ce0-909b-efb17736071d" providerId="ADAL" clId="{629D698C-9F10-422F-9730-D8DB01D503EC}" dt="2026-01-16T01:21:19.822" v="362"/>
          <ac:grpSpMkLst>
            <pc:docMk/>
            <pc:sldMk cId="2465339911" sldId="451"/>
            <ac:grpSpMk id="63" creationId="{E8DF7A70-6DDE-0114-701B-E5888F46BE85}"/>
          </ac:grpSpMkLst>
        </pc:grpChg>
        <pc:grpChg chg="mod">
          <ac:chgData name="Dr Parag D. Pawar" userId="45f730c0-1703-4ce0-909b-efb17736071d" providerId="ADAL" clId="{629D698C-9F10-422F-9730-D8DB01D503EC}" dt="2026-01-16T01:21:19.822" v="362"/>
          <ac:grpSpMkLst>
            <pc:docMk/>
            <pc:sldMk cId="2465339911" sldId="451"/>
            <ac:grpSpMk id="64" creationId="{E3AEF380-FA68-2D42-B63C-14CA359862EE}"/>
          </ac:grpSpMkLst>
        </pc:grpChg>
        <pc:picChg chg="mod">
          <ac:chgData name="Dr Parag D. Pawar" userId="45f730c0-1703-4ce0-909b-efb17736071d" providerId="ADAL" clId="{629D698C-9F10-422F-9730-D8DB01D503EC}" dt="2026-01-16T01:21:19.822" v="362"/>
          <ac:picMkLst>
            <pc:docMk/>
            <pc:sldMk cId="2465339911" sldId="451"/>
            <ac:picMk id="66" creationId="{9AB2FF69-72FF-CEE2-3C74-F501E43D8695}"/>
          </ac:picMkLst>
        </pc:picChg>
      </pc:sldChg>
      <pc:sldChg chg="modSp mod">
        <pc:chgData name="Dr Parag D. Pawar" userId="45f730c0-1703-4ce0-909b-efb17736071d" providerId="ADAL" clId="{629D698C-9F10-422F-9730-D8DB01D503EC}" dt="2026-01-16T04:21:06.425" v="1058" actId="113"/>
        <pc:sldMkLst>
          <pc:docMk/>
          <pc:sldMk cId="376006826" sldId="452"/>
        </pc:sldMkLst>
        <pc:spChg chg="mod">
          <ac:chgData name="Dr Parag D. Pawar" userId="45f730c0-1703-4ce0-909b-efb17736071d" providerId="ADAL" clId="{629D698C-9F10-422F-9730-D8DB01D503EC}" dt="2026-01-16T01:15:19.322" v="338" actId="207"/>
          <ac:spMkLst>
            <pc:docMk/>
            <pc:sldMk cId="376006826" sldId="452"/>
            <ac:spMk id="2" creationId="{2C33274D-0953-25EB-9977-C9059E38A4D0}"/>
          </ac:spMkLst>
        </pc:spChg>
        <pc:spChg chg="mod">
          <ac:chgData name="Dr Parag D. Pawar" userId="45f730c0-1703-4ce0-909b-efb17736071d" providerId="ADAL" clId="{629D698C-9F10-422F-9730-D8DB01D503EC}" dt="2026-01-16T04:21:06.425" v="1058" actId="113"/>
          <ac:spMkLst>
            <pc:docMk/>
            <pc:sldMk cId="376006826" sldId="452"/>
            <ac:spMk id="5" creationId="{E53BE583-643B-DF11-FCF9-579236FB8C92}"/>
          </ac:spMkLst>
        </pc:spChg>
      </pc:sldChg>
      <pc:sldChg chg="addSp delSp modSp del mod addAnim delAnim modAnim">
        <pc:chgData name="Dr Parag D. Pawar" userId="45f730c0-1703-4ce0-909b-efb17736071d" providerId="ADAL" clId="{629D698C-9F10-422F-9730-D8DB01D503EC}" dt="2026-01-16T04:29:23.248" v="1133" actId="2696"/>
        <pc:sldMkLst>
          <pc:docMk/>
          <pc:sldMk cId="3453058321" sldId="453"/>
        </pc:sldMkLst>
        <pc:spChg chg="mod">
          <ac:chgData name="Dr Parag D. Pawar" userId="45f730c0-1703-4ce0-909b-efb17736071d" providerId="ADAL" clId="{629D698C-9F10-422F-9730-D8DB01D503EC}" dt="2026-01-16T01:15:25.718" v="340" actId="207"/>
          <ac:spMkLst>
            <pc:docMk/>
            <pc:sldMk cId="3453058321" sldId="453"/>
            <ac:spMk id="2" creationId="{435842C9-C045-A1F1-94D9-94E1F5E39438}"/>
          </ac:spMkLst>
        </pc:spChg>
        <pc:spChg chg="add mod">
          <ac:chgData name="Dr Parag D. Pawar" userId="45f730c0-1703-4ce0-909b-efb17736071d" providerId="ADAL" clId="{629D698C-9F10-422F-9730-D8DB01D503EC}" dt="2026-01-16T04:24:57.073" v="1124" actId="1076"/>
          <ac:spMkLst>
            <pc:docMk/>
            <pc:sldMk cId="3453058321" sldId="453"/>
            <ac:spMk id="8" creationId="{93E4FCB3-B684-EBB1-F5E9-85D42EC52F9D}"/>
          </ac:spMkLst>
        </pc:spChg>
        <pc:spChg chg="mod">
          <ac:chgData name="Dr Parag D. Pawar" userId="45f730c0-1703-4ce0-909b-efb17736071d" providerId="ADAL" clId="{629D698C-9F10-422F-9730-D8DB01D503EC}" dt="2026-01-16T04:21:33.777" v="1063" actId="20577"/>
          <ac:spMkLst>
            <pc:docMk/>
            <pc:sldMk cId="3453058321" sldId="453"/>
            <ac:spMk id="26" creationId="{544A10C8-7FE4-552D-A874-B1DD1E828C4B}"/>
          </ac:spMkLst>
        </pc:spChg>
        <pc:spChg chg="mod">
          <ac:chgData name="Dr Parag D. Pawar" userId="45f730c0-1703-4ce0-909b-efb17736071d" providerId="ADAL" clId="{629D698C-9F10-422F-9730-D8DB01D503EC}" dt="2026-01-16T04:25:36.172" v="1128" actId="1076"/>
          <ac:spMkLst>
            <pc:docMk/>
            <pc:sldMk cId="3453058321" sldId="453"/>
            <ac:spMk id="28" creationId="{67A836C2-401C-E13B-C9BA-F7BBCFA8613A}"/>
          </ac:spMkLst>
        </pc:spChg>
        <pc:spChg chg="mod">
          <ac:chgData name="Dr Parag D. Pawar" userId="45f730c0-1703-4ce0-909b-efb17736071d" providerId="ADAL" clId="{629D698C-9F10-422F-9730-D8DB01D503EC}" dt="2026-01-16T01:22:04.946" v="372"/>
          <ac:spMkLst>
            <pc:docMk/>
            <pc:sldMk cId="3453058321" sldId="453"/>
            <ac:spMk id="32" creationId="{B728C317-1B77-9322-FDBF-467BAD2A70CF}"/>
          </ac:spMkLst>
        </pc:spChg>
        <pc:spChg chg="mod">
          <ac:chgData name="Dr Parag D. Pawar" userId="45f730c0-1703-4ce0-909b-efb17736071d" providerId="ADAL" clId="{629D698C-9F10-422F-9730-D8DB01D503EC}" dt="2026-01-16T01:22:01.717" v="371"/>
          <ac:spMkLst>
            <pc:docMk/>
            <pc:sldMk cId="3453058321" sldId="453"/>
            <ac:spMk id="36" creationId="{7F859414-770B-FCC3-DB97-72B7F4B58EE2}"/>
          </ac:spMkLst>
        </pc:spChg>
        <pc:grpChg chg="del">
          <ac:chgData name="Dr Parag D. Pawar" userId="45f730c0-1703-4ce0-909b-efb17736071d" providerId="ADAL" clId="{629D698C-9F10-422F-9730-D8DB01D503EC}" dt="2026-01-16T04:24:48.264" v="1123" actId="478"/>
          <ac:grpSpMkLst>
            <pc:docMk/>
            <pc:sldMk cId="3453058321" sldId="453"/>
            <ac:grpSpMk id="15" creationId="{33855782-B9A8-50A5-A59B-FB8775B1EC99}"/>
          </ac:grpSpMkLst>
        </pc:grpChg>
        <pc:grpChg chg="add del">
          <ac:chgData name="Dr Parag D. Pawar" userId="45f730c0-1703-4ce0-909b-efb17736071d" providerId="ADAL" clId="{629D698C-9F10-422F-9730-D8DB01D503EC}" dt="2026-01-16T04:25:35.739" v="1127" actId="478"/>
          <ac:grpSpMkLst>
            <pc:docMk/>
            <pc:sldMk cId="3453058321" sldId="453"/>
            <ac:grpSpMk id="27" creationId="{35E2F391-1371-2C0B-FF92-DB7D7E78E049}"/>
          </ac:grpSpMkLst>
        </pc:grpChg>
      </pc:sldChg>
      <pc:sldChg chg="addSp modSp mod modAnim">
        <pc:chgData name="Dr Parag D. Pawar" userId="45f730c0-1703-4ce0-909b-efb17736071d" providerId="ADAL" clId="{629D698C-9F10-422F-9730-D8DB01D503EC}" dt="2026-01-16T02:21:40.600" v="701"/>
        <pc:sldMkLst>
          <pc:docMk/>
          <pc:sldMk cId="1529040384" sldId="454"/>
        </pc:sldMkLst>
        <pc:spChg chg="mod">
          <ac:chgData name="Dr Parag D. Pawar" userId="45f730c0-1703-4ce0-909b-efb17736071d" providerId="ADAL" clId="{629D698C-9F10-422F-9730-D8DB01D503EC}" dt="2026-01-16T01:15:33.066" v="342" actId="2711"/>
          <ac:spMkLst>
            <pc:docMk/>
            <pc:sldMk cId="1529040384" sldId="454"/>
            <ac:spMk id="2" creationId="{DB1BBCD3-125B-164B-2A8F-C5843B9242ED}"/>
          </ac:spMkLst>
        </pc:spChg>
        <pc:spChg chg="mod">
          <ac:chgData name="Dr Parag D. Pawar" userId="45f730c0-1703-4ce0-909b-efb17736071d" providerId="ADAL" clId="{629D698C-9F10-422F-9730-D8DB01D503EC}" dt="2026-01-16T02:03:57.040" v="620" actId="1076"/>
          <ac:spMkLst>
            <pc:docMk/>
            <pc:sldMk cId="1529040384" sldId="454"/>
            <ac:spMk id="19" creationId="{123AF029-C415-02AB-0944-1EC7B04536A3}"/>
          </ac:spMkLst>
        </pc:spChg>
        <pc:spChg chg="mod">
          <ac:chgData name="Dr Parag D. Pawar" userId="45f730c0-1703-4ce0-909b-efb17736071d" providerId="ADAL" clId="{629D698C-9F10-422F-9730-D8DB01D503EC}" dt="2026-01-16T02:04:50.298" v="639" actId="1076"/>
          <ac:spMkLst>
            <pc:docMk/>
            <pc:sldMk cId="1529040384" sldId="454"/>
            <ac:spMk id="20" creationId="{4A23AA6B-BECC-F3DF-B288-83BC388ADC21}"/>
          </ac:spMkLst>
        </pc:spChg>
        <pc:spChg chg="mod">
          <ac:chgData name="Dr Parag D. Pawar" userId="45f730c0-1703-4ce0-909b-efb17736071d" providerId="ADAL" clId="{629D698C-9F10-422F-9730-D8DB01D503EC}" dt="2026-01-16T02:06:02.607" v="669" actId="14100"/>
          <ac:spMkLst>
            <pc:docMk/>
            <pc:sldMk cId="1529040384" sldId="454"/>
            <ac:spMk id="21" creationId="{59FEDFAB-3C86-8E7F-E301-8500AC24EDBF}"/>
          </ac:spMkLst>
        </pc:spChg>
        <pc:spChg chg="add mod">
          <ac:chgData name="Dr Parag D. Pawar" userId="45f730c0-1703-4ce0-909b-efb17736071d" providerId="ADAL" clId="{629D698C-9F10-422F-9730-D8DB01D503EC}" dt="2026-01-16T02:07:45.762" v="673"/>
          <ac:spMkLst>
            <pc:docMk/>
            <pc:sldMk cId="1529040384" sldId="454"/>
            <ac:spMk id="22" creationId="{A2070ABC-8749-DEE7-D4B0-86EE00A75B0E}"/>
          </ac:spMkLst>
        </pc:spChg>
        <pc:spChg chg="add mod">
          <ac:chgData name="Dr Parag D. Pawar" userId="45f730c0-1703-4ce0-909b-efb17736071d" providerId="ADAL" clId="{629D698C-9F10-422F-9730-D8DB01D503EC}" dt="2026-01-16T02:21:17.581" v="699" actId="1076"/>
          <ac:spMkLst>
            <pc:docMk/>
            <pc:sldMk cId="1529040384" sldId="454"/>
            <ac:spMk id="24" creationId="{6BBBBA77-C4F5-6CC4-8B77-8C496D47DE4B}"/>
          </ac:spMkLst>
        </pc:spChg>
        <pc:cxnChg chg="mod">
          <ac:chgData name="Dr Parag D. Pawar" userId="45f730c0-1703-4ce0-909b-efb17736071d" providerId="ADAL" clId="{629D698C-9F10-422F-9730-D8DB01D503EC}" dt="2026-01-16T02:08:41.086" v="678" actId="1076"/>
          <ac:cxnSpMkLst>
            <pc:docMk/>
            <pc:sldMk cId="1529040384" sldId="454"/>
            <ac:cxnSpMk id="1024" creationId="{1993C89F-21CE-38DE-F5CC-B3E46830E9B3}"/>
          </ac:cxnSpMkLst>
        </pc:cxnChg>
      </pc:sldChg>
      <pc:sldChg chg="modSp mod">
        <pc:chgData name="Dr Parag D. Pawar" userId="45f730c0-1703-4ce0-909b-efb17736071d" providerId="ADAL" clId="{629D698C-9F10-422F-9730-D8DB01D503EC}" dt="2026-01-16T01:15:39.219" v="344" actId="2711"/>
        <pc:sldMkLst>
          <pc:docMk/>
          <pc:sldMk cId="571859442" sldId="455"/>
        </pc:sldMkLst>
        <pc:spChg chg="mod">
          <ac:chgData name="Dr Parag D. Pawar" userId="45f730c0-1703-4ce0-909b-efb17736071d" providerId="ADAL" clId="{629D698C-9F10-422F-9730-D8DB01D503EC}" dt="2026-01-16T01:15:39.219" v="344" actId="2711"/>
          <ac:spMkLst>
            <pc:docMk/>
            <pc:sldMk cId="571859442" sldId="455"/>
            <ac:spMk id="2" creationId="{47954FFE-825A-A6CD-3F6B-0FFBCDC206A0}"/>
          </ac:spMkLst>
        </pc:spChg>
      </pc:sldChg>
      <pc:sldChg chg="modSp mod addAnim delAnim">
        <pc:chgData name="Dr Parag D. Pawar" userId="45f730c0-1703-4ce0-909b-efb17736071d" providerId="ADAL" clId="{629D698C-9F10-422F-9730-D8DB01D503EC}" dt="2026-01-16T02:26:45.632" v="702"/>
        <pc:sldMkLst>
          <pc:docMk/>
          <pc:sldMk cId="4131424654" sldId="456"/>
        </pc:sldMkLst>
        <pc:spChg chg="mod">
          <ac:chgData name="Dr Parag D. Pawar" userId="45f730c0-1703-4ce0-909b-efb17736071d" providerId="ADAL" clId="{629D698C-9F10-422F-9730-D8DB01D503EC}" dt="2026-01-16T01:15:45.914" v="346" actId="207"/>
          <ac:spMkLst>
            <pc:docMk/>
            <pc:sldMk cId="4131424654" sldId="456"/>
            <ac:spMk id="2" creationId="{42FA770A-137C-AFB3-5EDC-717B31750B80}"/>
          </ac:spMkLst>
        </pc:spChg>
      </pc:sldChg>
      <pc:sldChg chg="modSp del mod">
        <pc:chgData name="Dr Parag D. Pawar" userId="45f730c0-1703-4ce0-909b-efb17736071d" providerId="ADAL" clId="{629D698C-9F10-422F-9730-D8DB01D503EC}" dt="2026-01-16T11:20:53.497" v="1134" actId="47"/>
        <pc:sldMkLst>
          <pc:docMk/>
          <pc:sldMk cId="3953274361" sldId="457"/>
        </pc:sldMkLst>
        <pc:spChg chg="mod">
          <ac:chgData name="Dr Parag D. Pawar" userId="45f730c0-1703-4ce0-909b-efb17736071d" providerId="ADAL" clId="{629D698C-9F10-422F-9730-D8DB01D503EC}" dt="2026-01-16T01:15:56.981" v="348" actId="2711"/>
          <ac:spMkLst>
            <pc:docMk/>
            <pc:sldMk cId="3953274361" sldId="457"/>
            <ac:spMk id="2" creationId="{5312B8F0-DC44-8EDB-ADAA-065432741644}"/>
          </ac:spMkLst>
        </pc:spChg>
      </pc:sldChg>
      <pc:sldChg chg="modSp del mod">
        <pc:chgData name="Dr Parag D. Pawar" userId="45f730c0-1703-4ce0-909b-efb17736071d" providerId="ADAL" clId="{629D698C-9F10-422F-9730-D8DB01D503EC}" dt="2026-01-16T11:20:53.497" v="1134" actId="47"/>
        <pc:sldMkLst>
          <pc:docMk/>
          <pc:sldMk cId="4211268417" sldId="458"/>
        </pc:sldMkLst>
        <pc:spChg chg="mod">
          <ac:chgData name="Dr Parag D. Pawar" userId="45f730c0-1703-4ce0-909b-efb17736071d" providerId="ADAL" clId="{629D698C-9F10-422F-9730-D8DB01D503EC}" dt="2026-01-16T01:16:02.488" v="350" actId="207"/>
          <ac:spMkLst>
            <pc:docMk/>
            <pc:sldMk cId="4211268417" sldId="458"/>
            <ac:spMk id="2" creationId="{F98E4B31-CCEB-AFBA-5106-737367815EF9}"/>
          </ac:spMkLst>
        </pc:spChg>
      </pc:sldChg>
      <pc:sldChg chg="delSp mod delAnim">
        <pc:chgData name="Dr Parag D. Pawar" userId="45f730c0-1703-4ce0-909b-efb17736071d" providerId="ADAL" clId="{629D698C-9F10-422F-9730-D8DB01D503EC}" dt="2026-01-16T01:12:35.968" v="326" actId="21"/>
        <pc:sldMkLst>
          <pc:docMk/>
          <pc:sldMk cId="1693498931" sldId="460"/>
        </pc:sldMkLst>
        <pc:spChg chg="del">
          <ac:chgData name="Dr Parag D. Pawar" userId="45f730c0-1703-4ce0-909b-efb17736071d" providerId="ADAL" clId="{629D698C-9F10-422F-9730-D8DB01D503EC}" dt="2026-01-16T01:12:35.968" v="326" actId="21"/>
          <ac:spMkLst>
            <pc:docMk/>
            <pc:sldMk cId="1693498931" sldId="460"/>
            <ac:spMk id="12" creationId="{A8B2B1AC-1E51-B23C-101F-9A984ABC0490}"/>
          </ac:spMkLst>
        </pc:spChg>
        <pc:spChg chg="del">
          <ac:chgData name="Dr Parag D. Pawar" userId="45f730c0-1703-4ce0-909b-efb17736071d" providerId="ADAL" clId="{629D698C-9F10-422F-9730-D8DB01D503EC}" dt="2026-01-16T01:12:35.968" v="326" actId="21"/>
          <ac:spMkLst>
            <pc:docMk/>
            <pc:sldMk cId="1693498931" sldId="460"/>
            <ac:spMk id="13" creationId="{A65CAB90-EED7-413F-15ED-45AD1220B275}"/>
          </ac:spMkLst>
        </pc:spChg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3049901237" sldId="463"/>
        </pc:sldMkLst>
      </pc:sldChg>
      <pc:sldChg chg="addSp modSp mod addAnim delAnim modAnim">
        <pc:chgData name="Dr Parag D. Pawar" userId="45f730c0-1703-4ce0-909b-efb17736071d" providerId="ADAL" clId="{629D698C-9F10-422F-9730-D8DB01D503EC}" dt="2026-01-16T01:54:51.867" v="609" actId="20577"/>
        <pc:sldMkLst>
          <pc:docMk/>
          <pc:sldMk cId="276318980" sldId="464"/>
        </pc:sldMkLst>
        <pc:spChg chg="mod">
          <ac:chgData name="Dr Parag D. Pawar" userId="45f730c0-1703-4ce0-909b-efb17736071d" providerId="ADAL" clId="{629D698C-9F10-422F-9730-D8DB01D503EC}" dt="2026-01-16T01:15:13.752" v="336" actId="207"/>
          <ac:spMkLst>
            <pc:docMk/>
            <pc:sldMk cId="276318980" sldId="464"/>
            <ac:spMk id="2" creationId="{6E7FFBE8-09C3-9829-300E-9E699F053712}"/>
          </ac:spMkLst>
        </pc:spChg>
        <pc:spChg chg="add mod">
          <ac:chgData name="Dr Parag D. Pawar" userId="45f730c0-1703-4ce0-909b-efb17736071d" providerId="ADAL" clId="{629D698C-9F10-422F-9730-D8DB01D503EC}" dt="2026-01-16T01:54:51.867" v="609" actId="20577"/>
          <ac:spMkLst>
            <pc:docMk/>
            <pc:sldMk cId="276318980" sldId="464"/>
            <ac:spMk id="8" creationId="{4060A3F0-480A-BCCB-A9B5-1C3C3684CC88}"/>
          </ac:spMkLst>
        </pc:spChg>
        <pc:spChg chg="add mod">
          <ac:chgData name="Dr Parag D. Pawar" userId="45f730c0-1703-4ce0-909b-efb17736071d" providerId="ADAL" clId="{629D698C-9F10-422F-9730-D8DB01D503EC}" dt="2026-01-16T01:38:40.981" v="537" actId="1076"/>
          <ac:spMkLst>
            <pc:docMk/>
            <pc:sldMk cId="276318980" sldId="464"/>
            <ac:spMk id="25" creationId="{10C5A19E-9DFD-4E37-F67A-70985BACB444}"/>
          </ac:spMkLst>
        </pc:spChg>
        <pc:spChg chg="add mod">
          <ac:chgData name="Dr Parag D. Pawar" userId="45f730c0-1703-4ce0-909b-efb17736071d" providerId="ADAL" clId="{629D698C-9F10-422F-9730-D8DB01D503EC}" dt="2026-01-16T01:37:54.526" v="535" actId="14100"/>
          <ac:spMkLst>
            <pc:docMk/>
            <pc:sldMk cId="276318980" sldId="464"/>
            <ac:spMk id="28" creationId="{E54A07BA-AC11-6070-8583-D44CE65298C7}"/>
          </ac:spMkLst>
        </pc:spChg>
        <pc:spChg chg="add mod">
          <ac:chgData name="Dr Parag D. Pawar" userId="45f730c0-1703-4ce0-909b-efb17736071d" providerId="ADAL" clId="{629D698C-9F10-422F-9730-D8DB01D503EC}" dt="2026-01-16T01:40:12.712" v="592" actId="1076"/>
          <ac:spMkLst>
            <pc:docMk/>
            <pc:sldMk cId="276318980" sldId="464"/>
            <ac:spMk id="29" creationId="{1D293EB1-A010-8A70-8DFB-1BBDE3A5E395}"/>
          </ac:spMkLst>
        </pc:spChg>
        <pc:spChg chg="add mod">
          <ac:chgData name="Dr Parag D. Pawar" userId="45f730c0-1703-4ce0-909b-efb17736071d" providerId="ADAL" clId="{629D698C-9F10-422F-9730-D8DB01D503EC}" dt="2026-01-16T01:40:12.712" v="592" actId="1076"/>
          <ac:spMkLst>
            <pc:docMk/>
            <pc:sldMk cId="276318980" sldId="464"/>
            <ac:spMk id="30" creationId="{68B82B15-53AB-81B5-6D99-FF9B7CD9261F}"/>
          </ac:spMkLst>
        </pc:spChg>
        <pc:spChg chg="add mod">
          <ac:chgData name="Dr Parag D. Pawar" userId="45f730c0-1703-4ce0-909b-efb17736071d" providerId="ADAL" clId="{629D698C-9F10-422F-9730-D8DB01D503EC}" dt="2026-01-16T01:40:12.712" v="592" actId="1076"/>
          <ac:spMkLst>
            <pc:docMk/>
            <pc:sldMk cId="276318980" sldId="464"/>
            <ac:spMk id="31" creationId="{1EBDE955-2B4E-955D-D809-BDC633D2B738}"/>
          </ac:spMkLst>
        </pc:spChg>
        <pc:spChg chg="mod">
          <ac:chgData name="Dr Parag D. Pawar" userId="45f730c0-1703-4ce0-909b-efb17736071d" providerId="ADAL" clId="{629D698C-9F10-422F-9730-D8DB01D503EC}" dt="2026-01-16T01:21:38.191" v="367"/>
          <ac:spMkLst>
            <pc:docMk/>
            <pc:sldMk cId="276318980" sldId="464"/>
            <ac:spMk id="59" creationId="{3A9D86E0-FBB4-C082-9D7E-FCFADDEB8AB6}"/>
          </ac:spMkLst>
        </pc:spChg>
        <pc:spChg chg="mod">
          <ac:chgData name="Dr Parag D. Pawar" userId="45f730c0-1703-4ce0-909b-efb17736071d" providerId="ADAL" clId="{629D698C-9F10-422F-9730-D8DB01D503EC}" dt="2026-01-16T01:21:33.987" v="366"/>
          <ac:spMkLst>
            <pc:docMk/>
            <pc:sldMk cId="276318980" sldId="464"/>
            <ac:spMk id="67" creationId="{A797B9B7-AB1F-12CC-E938-A2714122C012}"/>
          </ac:spMkLst>
        </pc:spChg>
        <pc:grpChg chg="mod">
          <ac:chgData name="Dr Parag D. Pawar" userId="45f730c0-1703-4ce0-909b-efb17736071d" providerId="ADAL" clId="{629D698C-9F10-422F-9730-D8DB01D503EC}" dt="2026-01-16T01:30:33.691" v="380" actId="166"/>
          <ac:grpSpMkLst>
            <pc:docMk/>
            <pc:sldMk cId="276318980" sldId="464"/>
            <ac:grpSpMk id="57" creationId="{9009F611-9602-F697-1A87-DFAF82AD164F}"/>
          </ac:grpSpMkLst>
        </pc:grpChg>
        <pc:grpChg chg="mod">
          <ac:chgData name="Dr Parag D. Pawar" userId="45f730c0-1703-4ce0-909b-efb17736071d" providerId="ADAL" clId="{629D698C-9F10-422F-9730-D8DB01D503EC}" dt="2026-01-16T01:30:33.691" v="380" actId="166"/>
          <ac:grpSpMkLst>
            <pc:docMk/>
            <pc:sldMk cId="276318980" sldId="464"/>
            <ac:grpSpMk id="60" creationId="{47FB1713-4CED-4489-04E1-1E35497B53B0}"/>
          </ac:grpSpMkLst>
        </pc:grpChg>
        <pc:cxnChg chg="add mod">
          <ac:chgData name="Dr Parag D. Pawar" userId="45f730c0-1703-4ce0-909b-efb17736071d" providerId="ADAL" clId="{629D698C-9F10-422F-9730-D8DB01D503EC}" dt="2026-01-16T01:54:51.867" v="609" actId="20577"/>
          <ac:cxnSpMkLst>
            <pc:docMk/>
            <pc:sldMk cId="276318980" sldId="464"/>
            <ac:cxnSpMk id="10" creationId="{B02C3709-FE4A-A3F8-C786-C56D1B1B4906}"/>
          </ac:cxnSpMkLst>
        </pc:cxnChg>
        <pc:cxnChg chg="add mod">
          <ac:chgData name="Dr Parag D. Pawar" userId="45f730c0-1703-4ce0-909b-efb17736071d" providerId="ADAL" clId="{629D698C-9F10-422F-9730-D8DB01D503EC}" dt="2026-01-16T01:54:51.867" v="609" actId="20577"/>
          <ac:cxnSpMkLst>
            <pc:docMk/>
            <pc:sldMk cId="276318980" sldId="464"/>
            <ac:cxnSpMk id="12" creationId="{F46975F7-774F-79BF-9F63-6619C87DAA62}"/>
          </ac:cxnSpMkLst>
        </pc:cxnChg>
        <pc:cxnChg chg="add mod">
          <ac:chgData name="Dr Parag D. Pawar" userId="45f730c0-1703-4ce0-909b-efb17736071d" providerId="ADAL" clId="{629D698C-9F10-422F-9730-D8DB01D503EC}" dt="2026-01-16T01:38:40.981" v="537" actId="1076"/>
          <ac:cxnSpMkLst>
            <pc:docMk/>
            <pc:sldMk cId="276318980" sldId="464"/>
            <ac:cxnSpMk id="26" creationId="{C037F1E7-C9FF-FC11-841B-04CC7EC6EA33}"/>
          </ac:cxnSpMkLst>
        </pc:cxnChg>
        <pc:cxnChg chg="add mod">
          <ac:chgData name="Dr Parag D. Pawar" userId="45f730c0-1703-4ce0-909b-efb17736071d" providerId="ADAL" clId="{629D698C-9F10-422F-9730-D8DB01D503EC}" dt="2026-01-16T01:38:40.981" v="537" actId="1076"/>
          <ac:cxnSpMkLst>
            <pc:docMk/>
            <pc:sldMk cId="276318980" sldId="464"/>
            <ac:cxnSpMk id="27" creationId="{D6BC2288-CBDF-CF78-F028-7C34616940A4}"/>
          </ac:cxnSpMkLst>
        </pc:cxnChg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2949773087" sldId="466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3023275970" sldId="467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1575465024" sldId="468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1529178498" sldId="469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4089386360" sldId="470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2797282384" sldId="471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591909803" sldId="472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2345645036" sldId="473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595983869" sldId="474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2441809617" sldId="475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3188580131" sldId="476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1613806128" sldId="477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708058953" sldId="478"/>
        </pc:sldMkLst>
      </pc:sldChg>
      <pc:sldChg chg="del">
        <pc:chgData name="Dr Parag D. Pawar" userId="45f730c0-1703-4ce0-909b-efb17736071d" providerId="ADAL" clId="{629D698C-9F10-422F-9730-D8DB01D503EC}" dt="2026-01-16T11:20:53.497" v="1134" actId="47"/>
        <pc:sldMkLst>
          <pc:docMk/>
          <pc:sldMk cId="4107844544" sldId="479"/>
        </pc:sldMkLst>
      </pc:sldChg>
      <pc:sldChg chg="delSp modSp add mod delAnim">
        <pc:chgData name="Dr Parag D. Pawar" userId="45f730c0-1703-4ce0-909b-efb17736071d" providerId="ADAL" clId="{629D698C-9F10-422F-9730-D8DB01D503EC}" dt="2026-01-16T04:25:54.678" v="1132" actId="1076"/>
        <pc:sldMkLst>
          <pc:docMk/>
          <pc:sldMk cId="677687463" sldId="480"/>
        </pc:sldMkLst>
        <pc:spChg chg="mod">
          <ac:chgData name="Dr Parag D. Pawar" userId="45f730c0-1703-4ce0-909b-efb17736071d" providerId="ADAL" clId="{629D698C-9F10-422F-9730-D8DB01D503EC}" dt="2026-01-16T04:25:54.678" v="1132" actId="1076"/>
          <ac:spMkLst>
            <pc:docMk/>
            <pc:sldMk cId="677687463" sldId="480"/>
            <ac:spMk id="28" creationId="{587B3475-6936-87C9-5C2C-CA502D039FF8}"/>
          </ac:spMkLst>
        </pc:spChg>
        <pc:grpChg chg="del">
          <ac:chgData name="Dr Parag D. Pawar" userId="45f730c0-1703-4ce0-909b-efb17736071d" providerId="ADAL" clId="{629D698C-9F10-422F-9730-D8DB01D503EC}" dt="2026-01-16T04:25:48.594" v="1131" actId="478"/>
          <ac:grpSpMkLst>
            <pc:docMk/>
            <pc:sldMk cId="677687463" sldId="480"/>
            <ac:grpSpMk id="27" creationId="{5349615E-3DD0-4EAA-4E62-081A6FAB1C71}"/>
          </ac:grpSpMkLst>
        </pc:grpChg>
      </pc:sldChg>
      <pc:sldChg chg="add del">
        <pc:chgData name="Dr Parag D. Pawar" userId="45f730c0-1703-4ce0-909b-efb17736071d" providerId="ADAL" clId="{629D698C-9F10-422F-9730-D8DB01D503EC}" dt="2026-01-16T02:06:19.692" v="670" actId="47"/>
        <pc:sldMkLst>
          <pc:docMk/>
          <pc:sldMk cId="4226137068" sldId="480"/>
        </pc:sldMkLst>
      </pc:sldChg>
    </pc:docChg>
  </pc:docChgLst>
  <pc:docChgLst>
    <pc:chgData name="Dr Parag D. Pawar" userId="45f730c0-1703-4ce0-909b-efb17736071d" providerId="ADAL" clId="{CD4D9D87-25C2-47DB-AE56-A86177B2B98E}"/>
    <pc:docChg chg="undo redo custSel addSld delSld modSld">
      <pc:chgData name="Dr Parag D. Pawar" userId="45f730c0-1703-4ce0-909b-efb17736071d" providerId="ADAL" clId="{CD4D9D87-25C2-47DB-AE56-A86177B2B98E}" dt="2026-01-15T12:10:22.329" v="731" actId="113"/>
      <pc:docMkLst>
        <pc:docMk/>
      </pc:docMkLst>
      <pc:sldChg chg="addSp delSp modSp mod addAnim delAnim modAnim">
        <pc:chgData name="Dr Parag D. Pawar" userId="45f730c0-1703-4ce0-909b-efb17736071d" providerId="ADAL" clId="{CD4D9D87-25C2-47DB-AE56-A86177B2B98E}" dt="2026-01-15T12:10:22.329" v="731" actId="113"/>
        <pc:sldMkLst>
          <pc:docMk/>
          <pc:sldMk cId="1229319585" sldId="256"/>
        </pc:sldMkLst>
        <pc:spChg chg="mod">
          <ac:chgData name="Dr Parag D. Pawar" userId="45f730c0-1703-4ce0-909b-efb17736071d" providerId="ADAL" clId="{CD4D9D87-25C2-47DB-AE56-A86177B2B98E}" dt="2026-01-14T22:51:28.510" v="345" actId="6549"/>
          <ac:spMkLst>
            <pc:docMk/>
            <pc:sldMk cId="1229319585" sldId="256"/>
            <ac:spMk id="2" creationId="{A7A4452C-9D32-C798-82B0-D6A22C7CCBD9}"/>
          </ac:spMkLst>
        </pc:spChg>
        <pc:spChg chg="mod">
          <ac:chgData name="Dr Parag D. Pawar" userId="45f730c0-1703-4ce0-909b-efb17736071d" providerId="ADAL" clId="{CD4D9D87-25C2-47DB-AE56-A86177B2B98E}" dt="2026-01-15T12:10:22.329" v="731" actId="113"/>
          <ac:spMkLst>
            <pc:docMk/>
            <pc:sldMk cId="1229319585" sldId="256"/>
            <ac:spMk id="18" creationId="{0CD4BFBE-1F22-0953-A40F-66732232737B}"/>
          </ac:spMkLst>
        </pc:spChg>
        <pc:spChg chg="mod">
          <ac:chgData name="Dr Parag D. Pawar" userId="45f730c0-1703-4ce0-909b-efb17736071d" providerId="ADAL" clId="{CD4D9D87-25C2-47DB-AE56-A86177B2B98E}" dt="2026-01-14T23:20:02.428" v="418" actId="113"/>
          <ac:spMkLst>
            <pc:docMk/>
            <pc:sldMk cId="1229319585" sldId="256"/>
            <ac:spMk id="19" creationId="{123394E9-5C33-6E95-8194-A2485BA96318}"/>
          </ac:spMkLst>
        </pc:spChg>
        <pc:spChg chg="mod">
          <ac:chgData name="Dr Parag D. Pawar" userId="45f730c0-1703-4ce0-909b-efb17736071d" providerId="ADAL" clId="{CD4D9D87-25C2-47DB-AE56-A86177B2B98E}" dt="2026-01-14T23:20:05.686" v="420" actId="207"/>
          <ac:spMkLst>
            <pc:docMk/>
            <pc:sldMk cId="1229319585" sldId="256"/>
            <ac:spMk id="20" creationId="{3B1A8B30-7A26-C379-CA79-D8695297DB78}"/>
          </ac:spMkLst>
        </pc:spChg>
        <pc:spChg chg="mod">
          <ac:chgData name="Dr Parag D. Pawar" userId="45f730c0-1703-4ce0-909b-efb17736071d" providerId="ADAL" clId="{CD4D9D87-25C2-47DB-AE56-A86177B2B98E}" dt="2026-01-14T23:18:11.924" v="402"/>
          <ac:spMkLst>
            <pc:docMk/>
            <pc:sldMk cId="1229319585" sldId="256"/>
            <ac:spMk id="21" creationId="{D69CB96C-400C-07FC-CABE-E7E597E7611B}"/>
          </ac:spMkLst>
        </pc:spChg>
        <pc:spChg chg="mod">
          <ac:chgData name="Dr Parag D. Pawar" userId="45f730c0-1703-4ce0-909b-efb17736071d" providerId="ADAL" clId="{CD4D9D87-25C2-47DB-AE56-A86177B2B98E}" dt="2026-01-14T14:48:06.283" v="316" actId="1076"/>
          <ac:spMkLst>
            <pc:docMk/>
            <pc:sldMk cId="1229319585" sldId="256"/>
            <ac:spMk id="27" creationId="{B8410AB8-6D07-87CE-4949-1B1FDF3780C5}"/>
          </ac:spMkLst>
        </pc:spChg>
        <pc:spChg chg="mod">
          <ac:chgData name="Dr Parag D. Pawar" userId="45f730c0-1703-4ce0-909b-efb17736071d" providerId="ADAL" clId="{CD4D9D87-25C2-47DB-AE56-A86177B2B98E}" dt="2026-01-14T23:25:41.926" v="555" actId="14100"/>
          <ac:spMkLst>
            <pc:docMk/>
            <pc:sldMk cId="1229319585" sldId="256"/>
            <ac:spMk id="29" creationId="{9D734D4D-C674-FAE0-85E1-814E570FE2F6}"/>
          </ac:spMkLst>
        </pc:spChg>
        <pc:grpChg chg="mod">
          <ac:chgData name="Dr Parag D. Pawar" userId="45f730c0-1703-4ce0-909b-efb17736071d" providerId="ADAL" clId="{CD4D9D87-25C2-47DB-AE56-A86177B2B98E}" dt="2026-01-14T23:18:11.924" v="402"/>
          <ac:grpSpMkLst>
            <pc:docMk/>
            <pc:sldMk cId="1229319585" sldId="256"/>
            <ac:grpSpMk id="23" creationId="{3E72F338-9C49-A4F1-507D-B098749A5242}"/>
          </ac:grpSpMkLst>
        </pc:grpChg>
        <pc:grpChg chg="mod">
          <ac:chgData name="Dr Parag D. Pawar" userId="45f730c0-1703-4ce0-909b-efb17736071d" providerId="ADAL" clId="{CD4D9D87-25C2-47DB-AE56-A86177B2B98E}" dt="2026-01-14T23:23:30.509" v="479" actId="1076"/>
          <ac:grpSpMkLst>
            <pc:docMk/>
            <pc:sldMk cId="1229319585" sldId="256"/>
            <ac:grpSpMk id="30" creationId="{A8E0CAFA-C974-8451-F52F-36F3AB48D200}"/>
          </ac:grpSpMkLst>
        </pc:grpChg>
        <pc:picChg chg="mod">
          <ac:chgData name="Dr Parag D. Pawar" userId="45f730c0-1703-4ce0-909b-efb17736071d" providerId="ADAL" clId="{CD4D9D87-25C2-47DB-AE56-A86177B2B98E}" dt="2026-01-14T23:16:58.401" v="399" actId="1076"/>
          <ac:picMkLst>
            <pc:docMk/>
            <pc:sldMk cId="1229319585" sldId="256"/>
            <ac:picMk id="25" creationId="{00BA0E66-3873-9FA0-5B4C-1E385B9F074F}"/>
          </ac:picMkLst>
        </pc:picChg>
        <pc:cxnChg chg="add mod">
          <ac:chgData name="Dr Parag D. Pawar" userId="45f730c0-1703-4ce0-909b-efb17736071d" providerId="ADAL" clId="{CD4D9D87-25C2-47DB-AE56-A86177B2B98E}" dt="2026-01-14T14:48:50.775" v="324" actId="13822"/>
          <ac:cxnSpMkLst>
            <pc:docMk/>
            <pc:sldMk cId="1229319585" sldId="256"/>
            <ac:cxnSpMk id="28" creationId="{E9BBC00A-4480-2780-9E56-45DABB7CC308}"/>
          </ac:cxnSpMkLst>
        </pc:cxnChg>
      </pc:sldChg>
      <pc:sldChg chg="addSp delSp modSp add mod addAnim delAnim modAnim">
        <pc:chgData name="Dr Parag D. Pawar" userId="45f730c0-1703-4ce0-909b-efb17736071d" providerId="ADAL" clId="{CD4D9D87-25C2-47DB-AE56-A86177B2B98E}" dt="2026-01-15T00:27:18.955" v="603" actId="1076"/>
        <pc:sldMkLst>
          <pc:docMk/>
          <pc:sldMk cId="3026023603" sldId="284"/>
        </pc:sldMkLst>
        <pc:spChg chg="mod">
          <ac:chgData name="Dr Parag D. Pawar" userId="45f730c0-1703-4ce0-909b-efb17736071d" providerId="ADAL" clId="{CD4D9D87-25C2-47DB-AE56-A86177B2B98E}" dt="2026-01-15T00:27:09.605" v="601" actId="1076"/>
          <ac:spMkLst>
            <pc:docMk/>
            <pc:sldMk cId="3026023603" sldId="284"/>
            <ac:spMk id="12" creationId="{5212C4FB-5A2C-588A-6E87-22074EE4B075}"/>
          </ac:spMkLst>
        </pc:spChg>
        <pc:spChg chg="mod">
          <ac:chgData name="Dr Parag D. Pawar" userId="45f730c0-1703-4ce0-909b-efb17736071d" providerId="ADAL" clId="{CD4D9D87-25C2-47DB-AE56-A86177B2B98E}" dt="2026-01-15T00:27:12.471" v="602" actId="1076"/>
          <ac:spMkLst>
            <pc:docMk/>
            <pc:sldMk cId="3026023603" sldId="284"/>
            <ac:spMk id="13" creationId="{8BCC8AF2-266B-67AB-DD53-85BB77F51EB5}"/>
          </ac:spMkLst>
        </pc:spChg>
        <pc:spChg chg="mod">
          <ac:chgData name="Dr Parag D. Pawar" userId="45f730c0-1703-4ce0-909b-efb17736071d" providerId="ADAL" clId="{CD4D9D87-25C2-47DB-AE56-A86177B2B98E}" dt="2026-01-15T00:26:52.443" v="597"/>
          <ac:spMkLst>
            <pc:docMk/>
            <pc:sldMk cId="3026023603" sldId="284"/>
            <ac:spMk id="15" creationId="{194164BC-0C13-6526-28DF-4C23E7D97F4A}"/>
          </ac:spMkLst>
        </pc:spChg>
        <pc:spChg chg="mod">
          <ac:chgData name="Dr Parag D. Pawar" userId="45f730c0-1703-4ce0-909b-efb17736071d" providerId="ADAL" clId="{CD4D9D87-25C2-47DB-AE56-A86177B2B98E}" dt="2026-01-15T00:26:52.443" v="597"/>
          <ac:spMkLst>
            <pc:docMk/>
            <pc:sldMk cId="3026023603" sldId="284"/>
            <ac:spMk id="16" creationId="{A3E98E09-0650-1F1D-8B7E-8E608163182D}"/>
          </ac:spMkLst>
        </pc:spChg>
        <pc:grpChg chg="add mod">
          <ac:chgData name="Dr Parag D. Pawar" userId="45f730c0-1703-4ce0-909b-efb17736071d" providerId="ADAL" clId="{CD4D9D87-25C2-47DB-AE56-A86177B2B98E}" dt="2026-01-15T00:26:52.443" v="597"/>
          <ac:grpSpMkLst>
            <pc:docMk/>
            <pc:sldMk cId="3026023603" sldId="284"/>
            <ac:grpSpMk id="10" creationId="{315A7E9A-50C7-117F-0CB3-34AF7BABA032}"/>
          </ac:grpSpMkLst>
        </pc:grpChg>
        <pc:grpChg chg="del">
          <ac:chgData name="Dr Parag D. Pawar" userId="45f730c0-1703-4ce0-909b-efb17736071d" providerId="ADAL" clId="{CD4D9D87-25C2-47DB-AE56-A86177B2B98E}" dt="2026-01-15T00:26:51.856" v="596" actId="478"/>
          <ac:grpSpMkLst>
            <pc:docMk/>
            <pc:sldMk cId="3026023603" sldId="284"/>
            <ac:grpSpMk id="11" creationId="{E521F579-FE27-1492-87E5-CC30EFC47178}"/>
          </ac:grpSpMkLst>
        </pc:grpChg>
        <pc:grpChg chg="add mod">
          <ac:chgData name="Dr Parag D. Pawar" userId="45f730c0-1703-4ce0-909b-efb17736071d" providerId="ADAL" clId="{CD4D9D87-25C2-47DB-AE56-A86177B2B98E}" dt="2026-01-15T00:27:18.955" v="603" actId="1076"/>
          <ac:grpSpMkLst>
            <pc:docMk/>
            <pc:sldMk cId="3026023603" sldId="284"/>
            <ac:grpSpMk id="14" creationId="{3A63131B-131F-0459-6D51-885C5D7C4F7D}"/>
          </ac:grpSpMkLst>
        </pc:grpChg>
      </pc:sldChg>
      <pc:sldChg chg="addSp delSp modSp mod modAnim">
        <pc:chgData name="Dr Parag D. Pawar" userId="45f730c0-1703-4ce0-909b-efb17736071d" providerId="ADAL" clId="{CD4D9D87-25C2-47DB-AE56-A86177B2B98E}" dt="2026-01-15T00:11:17.951" v="594" actId="1076"/>
        <pc:sldMkLst>
          <pc:docMk/>
          <pc:sldMk cId="2049673647" sldId="288"/>
        </pc:sldMkLst>
        <pc:spChg chg="add del mod">
          <ac:chgData name="Dr Parag D. Pawar" userId="45f730c0-1703-4ce0-909b-efb17736071d" providerId="ADAL" clId="{CD4D9D87-25C2-47DB-AE56-A86177B2B98E}" dt="2026-01-15T00:10:50.960" v="592" actId="478"/>
          <ac:spMkLst>
            <pc:docMk/>
            <pc:sldMk cId="2049673647" sldId="288"/>
            <ac:spMk id="12" creationId="{561C1903-3F0E-B2C5-F496-7BC3076FDBA4}"/>
          </ac:spMkLst>
        </pc:spChg>
        <pc:spChg chg="add mod">
          <ac:chgData name="Dr Parag D. Pawar" userId="45f730c0-1703-4ce0-909b-efb17736071d" providerId="ADAL" clId="{CD4D9D87-25C2-47DB-AE56-A86177B2B98E}" dt="2026-01-15T00:11:17.951" v="594" actId="1076"/>
          <ac:spMkLst>
            <pc:docMk/>
            <pc:sldMk cId="2049673647" sldId="288"/>
            <ac:spMk id="17" creationId="{AE4A8E05-C4A8-3135-DD01-82547B20994E}"/>
          </ac:spMkLst>
        </pc:spChg>
        <pc:spChg chg="add mod">
          <ac:chgData name="Dr Parag D. Pawar" userId="45f730c0-1703-4ce0-909b-efb17736071d" providerId="ADAL" clId="{CD4D9D87-25C2-47DB-AE56-A86177B2B98E}" dt="2026-01-15T00:11:17.951" v="594" actId="1076"/>
          <ac:spMkLst>
            <pc:docMk/>
            <pc:sldMk cId="2049673647" sldId="288"/>
            <ac:spMk id="18" creationId="{37782666-E078-6398-309E-A7DF90B2E97A}"/>
          </ac:spMkLst>
        </pc:spChg>
      </pc:sldChg>
      <pc:sldChg chg="modSp mod">
        <pc:chgData name="Dr Parag D. Pawar" userId="45f730c0-1703-4ce0-909b-efb17736071d" providerId="ADAL" clId="{CD4D9D87-25C2-47DB-AE56-A86177B2B98E}" dt="2026-01-15T00:09:28.238" v="588"/>
        <pc:sldMkLst>
          <pc:docMk/>
          <pc:sldMk cId="4046405912" sldId="302"/>
        </pc:sldMkLst>
        <pc:spChg chg="mod">
          <ac:chgData name="Dr Parag D. Pawar" userId="45f730c0-1703-4ce0-909b-efb17736071d" providerId="ADAL" clId="{CD4D9D87-25C2-47DB-AE56-A86177B2B98E}" dt="2026-01-15T00:05:39.657" v="582" actId="207"/>
          <ac:spMkLst>
            <pc:docMk/>
            <pc:sldMk cId="4046405912" sldId="302"/>
            <ac:spMk id="3" creationId="{8AA9C494-D688-278A-3589-5EDBD56913C5}"/>
          </ac:spMkLst>
        </pc:spChg>
        <pc:spChg chg="mod">
          <ac:chgData name="Dr Parag D. Pawar" userId="45f730c0-1703-4ce0-909b-efb17736071d" providerId="ADAL" clId="{CD4D9D87-25C2-47DB-AE56-A86177B2B98E}" dt="2026-01-15T00:05:49.422" v="584"/>
          <ac:spMkLst>
            <pc:docMk/>
            <pc:sldMk cId="4046405912" sldId="302"/>
            <ac:spMk id="11" creationId="{7E409414-69FA-3129-029B-27A450229A09}"/>
          </ac:spMkLst>
        </pc:spChg>
        <pc:spChg chg="mod">
          <ac:chgData name="Dr Parag D. Pawar" userId="45f730c0-1703-4ce0-909b-efb17736071d" providerId="ADAL" clId="{CD4D9D87-25C2-47DB-AE56-A86177B2B98E}" dt="2026-01-15T00:05:52.630" v="585"/>
          <ac:spMkLst>
            <pc:docMk/>
            <pc:sldMk cId="4046405912" sldId="302"/>
            <ac:spMk id="12" creationId="{8BD0ACE4-8300-98B0-5349-BFA3066E0546}"/>
          </ac:spMkLst>
        </pc:spChg>
        <pc:spChg chg="mod">
          <ac:chgData name="Dr Parag D. Pawar" userId="45f730c0-1703-4ce0-909b-efb17736071d" providerId="ADAL" clId="{CD4D9D87-25C2-47DB-AE56-A86177B2B98E}" dt="2026-01-15T00:09:28.238" v="588"/>
          <ac:spMkLst>
            <pc:docMk/>
            <pc:sldMk cId="4046405912" sldId="302"/>
            <ac:spMk id="13" creationId="{431F022D-4363-CEE9-1524-705A0C9B3785}"/>
          </ac:spMkLst>
        </pc:spChg>
      </pc:sldChg>
      <pc:sldChg chg="addSp modSp mod modAnim">
        <pc:chgData name="Dr Parag D. Pawar" userId="45f730c0-1703-4ce0-909b-efb17736071d" providerId="ADAL" clId="{CD4D9D87-25C2-47DB-AE56-A86177B2B98E}" dt="2026-01-14T14:27:31.187" v="186" actId="114"/>
        <pc:sldMkLst>
          <pc:docMk/>
          <pc:sldMk cId="1038128577" sldId="322"/>
        </pc:sldMkLst>
        <pc:spChg chg="mod">
          <ac:chgData name="Dr Parag D. Pawar" userId="45f730c0-1703-4ce0-909b-efb17736071d" providerId="ADAL" clId="{CD4D9D87-25C2-47DB-AE56-A86177B2B98E}" dt="2026-01-14T14:20:14.281" v="3" actId="20577"/>
          <ac:spMkLst>
            <pc:docMk/>
            <pc:sldMk cId="1038128577" sldId="322"/>
            <ac:spMk id="3" creationId="{EA980AE8-446A-7BD7-83E9-2CCE277ADDC4}"/>
          </ac:spMkLst>
        </pc:spChg>
        <pc:spChg chg="add mod">
          <ac:chgData name="Dr Parag D. Pawar" userId="45f730c0-1703-4ce0-909b-efb17736071d" providerId="ADAL" clId="{CD4D9D87-25C2-47DB-AE56-A86177B2B98E}" dt="2026-01-14T14:24:08.930" v="101" actId="113"/>
          <ac:spMkLst>
            <pc:docMk/>
            <pc:sldMk cId="1038128577" sldId="322"/>
            <ac:spMk id="4" creationId="{2998D35A-19DD-E2FB-D350-CBBAF4C8CADB}"/>
          </ac:spMkLst>
        </pc:spChg>
        <pc:spChg chg="add mod">
          <ac:chgData name="Dr Parag D. Pawar" userId="45f730c0-1703-4ce0-909b-efb17736071d" providerId="ADAL" clId="{CD4D9D87-25C2-47DB-AE56-A86177B2B98E}" dt="2026-01-14T14:27:31.187" v="186" actId="114"/>
          <ac:spMkLst>
            <pc:docMk/>
            <pc:sldMk cId="1038128577" sldId="322"/>
            <ac:spMk id="5" creationId="{BC67BDD7-DBCE-DA1E-4B36-8AB9CA471726}"/>
          </ac:spMkLst>
        </pc:spChg>
      </pc:sldChg>
      <pc:sldChg chg="modSp mod">
        <pc:chgData name="Dr Parag D. Pawar" userId="45f730c0-1703-4ce0-909b-efb17736071d" providerId="ADAL" clId="{CD4D9D87-25C2-47DB-AE56-A86177B2B98E}" dt="2026-01-14T23:53:58.153" v="576" actId="120"/>
        <pc:sldMkLst>
          <pc:docMk/>
          <pc:sldMk cId="3562800074" sldId="323"/>
        </pc:sldMkLst>
        <pc:spChg chg="mod">
          <ac:chgData name="Dr Parag D. Pawar" userId="45f730c0-1703-4ce0-909b-efb17736071d" providerId="ADAL" clId="{CD4D9D87-25C2-47DB-AE56-A86177B2B98E}" dt="2026-01-14T23:41:55.702" v="563" actId="207"/>
          <ac:spMkLst>
            <pc:docMk/>
            <pc:sldMk cId="3562800074" sldId="323"/>
            <ac:spMk id="3" creationId="{C1619B9C-EE5F-6BF0-47DF-38CB8AB56B8C}"/>
          </ac:spMkLst>
        </pc:spChg>
        <pc:spChg chg="mod">
          <ac:chgData name="Dr Parag D. Pawar" userId="45f730c0-1703-4ce0-909b-efb17736071d" providerId="ADAL" clId="{CD4D9D87-25C2-47DB-AE56-A86177B2B98E}" dt="2026-01-14T23:42:01.148" v="565" actId="207"/>
          <ac:spMkLst>
            <pc:docMk/>
            <pc:sldMk cId="3562800074" sldId="323"/>
            <ac:spMk id="7" creationId="{9C59E7C3-AAFB-9E19-ABFE-A8ACF30ACE05}"/>
          </ac:spMkLst>
        </pc:spChg>
        <pc:spChg chg="mod">
          <ac:chgData name="Dr Parag D. Pawar" userId="45f730c0-1703-4ce0-909b-efb17736071d" providerId="ADAL" clId="{CD4D9D87-25C2-47DB-AE56-A86177B2B98E}" dt="2026-01-14T23:53:58.153" v="576" actId="120"/>
          <ac:spMkLst>
            <pc:docMk/>
            <pc:sldMk cId="3562800074" sldId="323"/>
            <ac:spMk id="9" creationId="{FD318982-E510-E920-D8B8-D59CA969CFD8}"/>
          </ac:spMkLst>
        </pc:spChg>
        <pc:spChg chg="mod">
          <ac:chgData name="Dr Parag D. Pawar" userId="45f730c0-1703-4ce0-909b-efb17736071d" providerId="ADAL" clId="{CD4D9D87-25C2-47DB-AE56-A86177B2B98E}" dt="2026-01-14T23:47:43.667" v="572" actId="20577"/>
          <ac:spMkLst>
            <pc:docMk/>
            <pc:sldMk cId="3562800074" sldId="323"/>
            <ac:spMk id="10" creationId="{D068D9BF-78A5-EBC8-AACE-B00177F93DD7}"/>
          </ac:spMkLst>
        </pc:spChg>
      </pc:sldChg>
      <pc:sldChg chg="addSp delSp modSp mod delAnim modAnim">
        <pc:chgData name="Dr Parag D. Pawar" userId="45f730c0-1703-4ce0-909b-efb17736071d" providerId="ADAL" clId="{CD4D9D87-25C2-47DB-AE56-A86177B2B98E}" dt="2026-01-15T11:49:10.758" v="697" actId="207"/>
        <pc:sldMkLst>
          <pc:docMk/>
          <pc:sldMk cId="1938318966" sldId="432"/>
        </pc:sldMkLst>
        <pc:spChg chg="add mod ord">
          <ac:chgData name="Dr Parag D. Pawar" userId="45f730c0-1703-4ce0-909b-efb17736071d" providerId="ADAL" clId="{CD4D9D87-25C2-47DB-AE56-A86177B2B98E}" dt="2026-01-15T11:46:31.479" v="695" actId="20577"/>
          <ac:spMkLst>
            <pc:docMk/>
            <pc:sldMk cId="1938318966" sldId="432"/>
            <ac:spMk id="4" creationId="{7F5E0A8B-1C9C-7BB0-362F-70B59113F960}"/>
          </ac:spMkLst>
        </pc:spChg>
        <pc:spChg chg="add mod">
          <ac:chgData name="Dr Parag D. Pawar" userId="45f730c0-1703-4ce0-909b-efb17736071d" providerId="ADAL" clId="{CD4D9D87-25C2-47DB-AE56-A86177B2B98E}" dt="2026-01-14T14:39:42.103" v="286"/>
          <ac:spMkLst>
            <pc:docMk/>
            <pc:sldMk cId="1938318966" sldId="432"/>
            <ac:spMk id="16" creationId="{D4137F3C-A28A-92A2-F51E-0B75D639CD25}"/>
          </ac:spMkLst>
        </pc:spChg>
        <pc:spChg chg="mod">
          <ac:chgData name="Dr Parag D. Pawar" userId="45f730c0-1703-4ce0-909b-efb17736071d" providerId="ADAL" clId="{CD4D9D87-25C2-47DB-AE56-A86177B2B98E}" dt="2026-01-14T14:43:45.446" v="301"/>
          <ac:spMkLst>
            <pc:docMk/>
            <pc:sldMk cId="1938318966" sldId="432"/>
            <ac:spMk id="19" creationId="{CDB8FA58-BACA-2B62-F248-3900E3666795}"/>
          </ac:spMkLst>
        </pc:spChg>
        <pc:spChg chg="mod">
          <ac:chgData name="Dr Parag D. Pawar" userId="45f730c0-1703-4ce0-909b-efb17736071d" providerId="ADAL" clId="{CD4D9D87-25C2-47DB-AE56-A86177B2B98E}" dt="2026-01-15T11:49:07.676" v="696" actId="207"/>
          <ac:spMkLst>
            <pc:docMk/>
            <pc:sldMk cId="1938318966" sldId="432"/>
            <ac:spMk id="20" creationId="{75659045-404F-92BD-6291-1F4EAC5ECBD2}"/>
          </ac:spMkLst>
        </pc:spChg>
        <pc:spChg chg="mod">
          <ac:chgData name="Dr Parag D. Pawar" userId="45f730c0-1703-4ce0-909b-efb17736071d" providerId="ADAL" clId="{CD4D9D87-25C2-47DB-AE56-A86177B2B98E}" dt="2026-01-15T11:49:10.758" v="697" actId="207"/>
          <ac:spMkLst>
            <pc:docMk/>
            <pc:sldMk cId="1938318966" sldId="432"/>
            <ac:spMk id="21" creationId="{869E766E-6987-BD6B-04AF-EF76A315B837}"/>
          </ac:spMkLst>
        </pc:spChg>
        <pc:grpChg chg="add mod">
          <ac:chgData name="Dr Parag D. Pawar" userId="45f730c0-1703-4ce0-909b-efb17736071d" providerId="ADAL" clId="{CD4D9D87-25C2-47DB-AE56-A86177B2B98E}" dt="2026-01-14T14:43:49.106" v="302" actId="1076"/>
          <ac:grpSpMkLst>
            <pc:docMk/>
            <pc:sldMk cId="1938318966" sldId="432"/>
            <ac:grpSpMk id="18" creationId="{5A6B388E-D9A9-4F1A-EEB6-7685EA255716}"/>
          </ac:grpSpMkLst>
        </pc:grpChg>
        <pc:cxnChg chg="mod">
          <ac:chgData name="Dr Parag D. Pawar" userId="45f730c0-1703-4ce0-909b-efb17736071d" providerId="ADAL" clId="{CD4D9D87-25C2-47DB-AE56-A86177B2B98E}" dt="2026-01-14T14:43:45.446" v="301"/>
          <ac:cxnSpMkLst>
            <pc:docMk/>
            <pc:sldMk cId="1938318966" sldId="432"/>
            <ac:cxnSpMk id="22" creationId="{C4496009-401F-706E-FF81-4C3AEC76124E}"/>
          </ac:cxnSpMkLst>
        </pc:cxnChg>
        <pc:cxnChg chg="mod">
          <ac:chgData name="Dr Parag D. Pawar" userId="45f730c0-1703-4ce0-909b-efb17736071d" providerId="ADAL" clId="{CD4D9D87-25C2-47DB-AE56-A86177B2B98E}" dt="2026-01-14T14:43:45.446" v="301"/>
          <ac:cxnSpMkLst>
            <pc:docMk/>
            <pc:sldMk cId="1938318966" sldId="432"/>
            <ac:cxnSpMk id="23" creationId="{8A814C6C-BDF2-F9B5-C5F1-D8C509A41C10}"/>
          </ac:cxnSpMkLst>
        </pc:cxnChg>
      </pc:sldChg>
      <pc:sldChg chg="add del">
        <pc:chgData name="Dr Parag D. Pawar" userId="45f730c0-1703-4ce0-909b-efb17736071d" providerId="ADAL" clId="{CD4D9D87-25C2-47DB-AE56-A86177B2B98E}" dt="2026-01-15T00:12:26.188" v="595" actId="2696"/>
        <pc:sldMkLst>
          <pc:docMk/>
          <pc:sldMk cId="4155924973" sldId="433"/>
        </pc:sldMkLst>
      </pc:sldChg>
      <pc:sldChg chg="add del">
        <pc:chgData name="Dr Parag D. Pawar" userId="45f730c0-1703-4ce0-909b-efb17736071d" providerId="ADAL" clId="{CD4D9D87-25C2-47DB-AE56-A86177B2B98E}" dt="2026-01-15T00:12:26.188" v="595" actId="2696"/>
        <pc:sldMkLst>
          <pc:docMk/>
          <pc:sldMk cId="4201478256" sldId="434"/>
        </pc:sldMkLst>
      </pc:sldChg>
      <pc:sldChg chg="add del">
        <pc:chgData name="Dr Parag D. Pawar" userId="45f730c0-1703-4ce0-909b-efb17736071d" providerId="ADAL" clId="{CD4D9D87-25C2-47DB-AE56-A86177B2B98E}" dt="2026-01-15T00:12:26.188" v="595" actId="2696"/>
        <pc:sldMkLst>
          <pc:docMk/>
          <pc:sldMk cId="4115312893" sldId="435"/>
        </pc:sldMkLst>
      </pc:sldChg>
      <pc:sldChg chg="add del">
        <pc:chgData name="Dr Parag D. Pawar" userId="45f730c0-1703-4ce0-909b-efb17736071d" providerId="ADAL" clId="{CD4D9D87-25C2-47DB-AE56-A86177B2B98E}" dt="2026-01-15T00:12:26.188" v="595" actId="2696"/>
        <pc:sldMkLst>
          <pc:docMk/>
          <pc:sldMk cId="3813879557" sldId="436"/>
        </pc:sldMkLst>
      </pc:sldChg>
      <pc:sldChg chg="add del">
        <pc:chgData name="Dr Parag D. Pawar" userId="45f730c0-1703-4ce0-909b-efb17736071d" providerId="ADAL" clId="{CD4D9D87-25C2-47DB-AE56-A86177B2B98E}" dt="2026-01-15T00:12:26.188" v="595" actId="2696"/>
        <pc:sldMkLst>
          <pc:docMk/>
          <pc:sldMk cId="571865838" sldId="437"/>
        </pc:sldMkLst>
      </pc:sldChg>
      <pc:sldChg chg="add del">
        <pc:chgData name="Dr Parag D. Pawar" userId="45f730c0-1703-4ce0-909b-efb17736071d" providerId="ADAL" clId="{CD4D9D87-25C2-47DB-AE56-A86177B2B98E}" dt="2026-01-15T00:12:26.188" v="595" actId="2696"/>
        <pc:sldMkLst>
          <pc:docMk/>
          <pc:sldMk cId="3928004668" sldId="438"/>
        </pc:sldMkLst>
      </pc:sldChg>
      <pc:sldChg chg="modSp add mod addAnim delAnim">
        <pc:chgData name="Dr Parag D. Pawar" userId="45f730c0-1703-4ce0-909b-efb17736071d" providerId="ADAL" clId="{CD4D9D87-25C2-47DB-AE56-A86177B2B98E}" dt="2026-01-15T00:37:21.815" v="685" actId="20577"/>
        <pc:sldMkLst>
          <pc:docMk/>
          <pc:sldMk cId="2465339911" sldId="451"/>
        </pc:sldMkLst>
        <pc:spChg chg="mod">
          <ac:chgData name="Dr Parag D. Pawar" userId="45f730c0-1703-4ce0-909b-efb17736071d" providerId="ADAL" clId="{CD4D9D87-25C2-47DB-AE56-A86177B2B98E}" dt="2026-01-15T00:37:21.815" v="685" actId="20577"/>
          <ac:spMkLst>
            <pc:docMk/>
            <pc:sldMk cId="2465339911" sldId="451"/>
            <ac:spMk id="4" creationId="{19978803-4AA3-27FF-793D-E811D3C79CCC}"/>
          </ac:spMkLst>
        </pc:spChg>
        <pc:spChg chg="mod">
          <ac:chgData name="Dr Parag D. Pawar" userId="45f730c0-1703-4ce0-909b-efb17736071d" providerId="ADAL" clId="{CD4D9D87-25C2-47DB-AE56-A86177B2B98E}" dt="2026-01-15T00:35:32.419" v="664" actId="1076"/>
          <ac:spMkLst>
            <pc:docMk/>
            <pc:sldMk cId="2465339911" sldId="451"/>
            <ac:spMk id="6" creationId="{8CE855E5-F822-2C2F-B4CE-072631990594}"/>
          </ac:spMkLst>
        </pc:spChg>
        <pc:spChg chg="mod">
          <ac:chgData name="Dr Parag D. Pawar" userId="45f730c0-1703-4ce0-909b-efb17736071d" providerId="ADAL" clId="{CD4D9D87-25C2-47DB-AE56-A86177B2B98E}" dt="2026-01-15T00:34:25.577" v="661" actId="20577"/>
          <ac:spMkLst>
            <pc:docMk/>
            <pc:sldMk cId="2465339911" sldId="451"/>
            <ac:spMk id="7" creationId="{CA7A0839-43BF-0519-C800-E8EBF1A2A362}"/>
          </ac:spMkLst>
        </pc:spChg>
      </pc:sldChg>
      <pc:sldChg chg="add">
        <pc:chgData name="Dr Parag D. Pawar" userId="45f730c0-1703-4ce0-909b-efb17736071d" providerId="ADAL" clId="{CD4D9D87-25C2-47DB-AE56-A86177B2B98E}" dt="2025-12-31T00:30:09.276" v="1"/>
        <pc:sldMkLst>
          <pc:docMk/>
          <pc:sldMk cId="376006826" sldId="452"/>
        </pc:sldMkLst>
      </pc:sldChg>
      <pc:sldChg chg="add">
        <pc:chgData name="Dr Parag D. Pawar" userId="45f730c0-1703-4ce0-909b-efb17736071d" providerId="ADAL" clId="{CD4D9D87-25C2-47DB-AE56-A86177B2B98E}" dt="2025-12-31T00:30:09.276" v="1"/>
        <pc:sldMkLst>
          <pc:docMk/>
          <pc:sldMk cId="1529040384" sldId="454"/>
        </pc:sldMkLst>
      </pc:sldChg>
      <pc:sldChg chg="add">
        <pc:chgData name="Dr Parag D. Pawar" userId="45f730c0-1703-4ce0-909b-efb17736071d" providerId="ADAL" clId="{CD4D9D87-25C2-47DB-AE56-A86177B2B98E}" dt="2025-12-31T00:30:09.276" v="1"/>
        <pc:sldMkLst>
          <pc:docMk/>
          <pc:sldMk cId="571859442" sldId="455"/>
        </pc:sldMkLst>
      </pc:sldChg>
      <pc:sldChg chg="add">
        <pc:chgData name="Dr Parag D. Pawar" userId="45f730c0-1703-4ce0-909b-efb17736071d" providerId="ADAL" clId="{CD4D9D87-25C2-47DB-AE56-A86177B2B98E}" dt="2025-12-31T00:30:09.276" v="1"/>
        <pc:sldMkLst>
          <pc:docMk/>
          <pc:sldMk cId="4131424654" sldId="456"/>
        </pc:sldMkLst>
      </pc:sldChg>
      <pc:sldChg chg="add">
        <pc:chgData name="Dr Parag D. Pawar" userId="45f730c0-1703-4ce0-909b-efb17736071d" providerId="ADAL" clId="{CD4D9D87-25C2-47DB-AE56-A86177B2B98E}" dt="2025-12-31T00:30:09.276" v="1"/>
        <pc:sldMkLst>
          <pc:docMk/>
          <pc:sldMk cId="1693498931" sldId="460"/>
        </pc:sldMkLst>
      </pc:sldChg>
      <pc:sldChg chg="add">
        <pc:chgData name="Dr Parag D. Pawar" userId="45f730c0-1703-4ce0-909b-efb17736071d" providerId="ADAL" clId="{CD4D9D87-25C2-47DB-AE56-A86177B2B98E}" dt="2025-12-31T00:30:09.276" v="1"/>
        <pc:sldMkLst>
          <pc:docMk/>
          <pc:sldMk cId="276318980" sldId="46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823BE-AAFE-429B-A0BF-A701C62670B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F5413AA2-3E00-47C4-ACA8-D35B37B54D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accent1"/>
              </a:solidFill>
            </a:rPr>
            <a:t>Section 1</a:t>
          </a:r>
        </a:p>
        <a:p>
          <a:pPr>
            <a:lnSpc>
              <a:spcPct val="100000"/>
            </a:lnSpc>
          </a:pPr>
          <a:r>
            <a:rPr lang="en-US" b="1" dirty="0"/>
            <a:t>The Single-Person Decision Problem</a:t>
          </a:r>
        </a:p>
      </dgm:t>
    </dgm:pt>
    <dgm:pt modelId="{7573CE92-CD42-4452-8063-514A431EBA4A}" type="parTrans" cxnId="{CD66F490-6DC4-4F1A-8552-4EA5228C584F}">
      <dgm:prSet/>
      <dgm:spPr/>
      <dgm:t>
        <a:bodyPr/>
        <a:lstStyle/>
        <a:p>
          <a:endParaRPr lang="en-US"/>
        </a:p>
      </dgm:t>
    </dgm:pt>
    <dgm:pt modelId="{49061397-958E-4590-8B31-3CEE732B522F}" type="sibTrans" cxnId="{CD66F490-6DC4-4F1A-8552-4EA5228C58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ADE659-0A23-4A87-9095-5F13B3F379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/>
              </a:solidFill>
            </a:rPr>
            <a:t>Section 2</a:t>
          </a:r>
        </a:p>
        <a:p>
          <a:pPr>
            <a:lnSpc>
              <a:spcPct val="100000"/>
            </a:lnSpc>
          </a:pPr>
          <a:r>
            <a:rPr lang="en-US" b="1" dirty="0"/>
            <a:t>Static Games of Complete Information</a:t>
          </a:r>
        </a:p>
      </dgm:t>
    </dgm:pt>
    <dgm:pt modelId="{4A9CA648-13F7-41C6-871B-2AB886EB02D9}" type="parTrans" cxnId="{F9C2AF1F-3F81-4C57-B44D-925B3DAED1AE}">
      <dgm:prSet/>
      <dgm:spPr/>
      <dgm:t>
        <a:bodyPr/>
        <a:lstStyle/>
        <a:p>
          <a:endParaRPr lang="en-US"/>
        </a:p>
      </dgm:t>
    </dgm:pt>
    <dgm:pt modelId="{25A46360-D4B2-4E8B-9A97-2E71E4C2616E}" type="sibTrans" cxnId="{F9C2AF1F-3F81-4C57-B44D-925B3DAED1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09B57F-1838-47FE-831D-BD91DBACC7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/>
              </a:solidFill>
            </a:rPr>
            <a:t>Section 3</a:t>
          </a:r>
        </a:p>
        <a:p>
          <a:pPr>
            <a:lnSpc>
              <a:spcPct val="100000"/>
            </a:lnSpc>
          </a:pPr>
          <a:r>
            <a:rPr lang="en-US" b="1" dirty="0"/>
            <a:t>Dynamic Games of Complete Information</a:t>
          </a:r>
        </a:p>
      </dgm:t>
    </dgm:pt>
    <dgm:pt modelId="{8F75F3F7-8644-4E67-A71E-FFBC42075AB7}" type="parTrans" cxnId="{738F6D3C-D254-488D-BB81-D710A59A0D65}">
      <dgm:prSet/>
      <dgm:spPr/>
      <dgm:t>
        <a:bodyPr/>
        <a:lstStyle/>
        <a:p>
          <a:endParaRPr lang="en-US"/>
        </a:p>
      </dgm:t>
    </dgm:pt>
    <dgm:pt modelId="{03F33A8D-859E-4C38-8FB3-18F5C6B29CF8}" type="sibTrans" cxnId="{738F6D3C-D254-488D-BB81-D710A59A0D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4AEA89-94EB-4E68-823A-06FCE4468C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/>
              </a:solidFill>
            </a:rPr>
            <a:t>Section 4</a:t>
          </a:r>
        </a:p>
        <a:p>
          <a:pPr>
            <a:lnSpc>
              <a:spcPct val="100000"/>
            </a:lnSpc>
          </a:pPr>
          <a:r>
            <a:rPr lang="en-US" b="1" dirty="0"/>
            <a:t>Games of Incomplete Information</a:t>
          </a:r>
        </a:p>
      </dgm:t>
    </dgm:pt>
    <dgm:pt modelId="{5B771CA0-F947-4555-96A9-0629EF761ED0}" type="parTrans" cxnId="{59F58C9D-3D08-45B5-A2BC-9E5BC95EACF8}">
      <dgm:prSet/>
      <dgm:spPr/>
      <dgm:t>
        <a:bodyPr/>
        <a:lstStyle/>
        <a:p>
          <a:endParaRPr lang="en-US"/>
        </a:p>
      </dgm:t>
    </dgm:pt>
    <dgm:pt modelId="{A48A1EEF-2816-4C29-83F7-6EE32796EF42}" type="sibTrans" cxnId="{59F58C9D-3D08-45B5-A2BC-9E5BC95EACF8}">
      <dgm:prSet/>
      <dgm:spPr/>
      <dgm:t>
        <a:bodyPr/>
        <a:lstStyle/>
        <a:p>
          <a:endParaRPr lang="en-US"/>
        </a:p>
      </dgm:t>
    </dgm:pt>
    <dgm:pt modelId="{C4B17A39-3BC9-489C-B864-9D266DDFB1A0}" type="pres">
      <dgm:prSet presAssocID="{D9B823BE-AAFE-429B-A0BF-A701C62670BB}" presName="root" presStyleCnt="0">
        <dgm:presLayoutVars>
          <dgm:dir/>
          <dgm:resizeHandles val="exact"/>
        </dgm:presLayoutVars>
      </dgm:prSet>
      <dgm:spPr/>
    </dgm:pt>
    <dgm:pt modelId="{0A62C404-3FE4-4EBB-89FF-1B6D9DAD31BC}" type="pres">
      <dgm:prSet presAssocID="{D9B823BE-AAFE-429B-A0BF-A701C62670BB}" presName="container" presStyleCnt="0">
        <dgm:presLayoutVars>
          <dgm:dir/>
          <dgm:resizeHandles val="exact"/>
        </dgm:presLayoutVars>
      </dgm:prSet>
      <dgm:spPr/>
    </dgm:pt>
    <dgm:pt modelId="{01996596-2782-41F1-ABD3-95362A3C06A7}" type="pres">
      <dgm:prSet presAssocID="{F5413AA2-3E00-47C4-ACA8-D35B37B54DFB}" presName="compNode" presStyleCnt="0"/>
      <dgm:spPr/>
    </dgm:pt>
    <dgm:pt modelId="{48BC1FFA-FEBC-472C-9427-FD913A56C743}" type="pres">
      <dgm:prSet presAssocID="{F5413AA2-3E00-47C4-ACA8-D35B37B54DFB}" presName="iconBgRect" presStyleLbl="bgShp" presStyleIdx="0" presStyleCnt="4"/>
      <dgm:spPr/>
    </dgm:pt>
    <dgm:pt modelId="{C95C4EA0-8806-4978-9605-F667741E41F8}" type="pres">
      <dgm:prSet presAssocID="{F5413AA2-3E00-47C4-ACA8-D35B37B54D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In Road with solid fill"/>
        </a:ext>
      </dgm:extLst>
    </dgm:pt>
    <dgm:pt modelId="{56E5EDC1-A09F-4C1A-936A-80D090FBBF6B}" type="pres">
      <dgm:prSet presAssocID="{F5413AA2-3E00-47C4-ACA8-D35B37B54DFB}" presName="spaceRect" presStyleCnt="0"/>
      <dgm:spPr/>
    </dgm:pt>
    <dgm:pt modelId="{17925EC8-1D63-48B3-837D-536F3E0EC6FD}" type="pres">
      <dgm:prSet presAssocID="{F5413AA2-3E00-47C4-ACA8-D35B37B54DFB}" presName="textRect" presStyleLbl="revTx" presStyleIdx="0" presStyleCnt="4">
        <dgm:presLayoutVars>
          <dgm:chMax val="1"/>
          <dgm:chPref val="1"/>
        </dgm:presLayoutVars>
      </dgm:prSet>
      <dgm:spPr/>
    </dgm:pt>
    <dgm:pt modelId="{37252F61-4CD9-4BE1-B7D1-33FFA9535D29}" type="pres">
      <dgm:prSet presAssocID="{49061397-958E-4590-8B31-3CEE732B522F}" presName="sibTrans" presStyleLbl="sibTrans2D1" presStyleIdx="0" presStyleCnt="0"/>
      <dgm:spPr/>
    </dgm:pt>
    <dgm:pt modelId="{B856ECF1-C812-4E5E-8003-F9C76BF0228D}" type="pres">
      <dgm:prSet presAssocID="{EAADE659-0A23-4A87-9095-5F13B3F37953}" presName="compNode" presStyleCnt="0"/>
      <dgm:spPr/>
    </dgm:pt>
    <dgm:pt modelId="{E0DAD654-C3FA-4718-917B-E1D793C9E679}" type="pres">
      <dgm:prSet presAssocID="{EAADE659-0A23-4A87-9095-5F13B3F37953}" presName="iconBgRect" presStyleLbl="bgShp" presStyleIdx="1" presStyleCnt="4"/>
      <dgm:spPr/>
    </dgm:pt>
    <dgm:pt modelId="{2F806BDF-8E97-470A-BDB7-ED55113A5E9F}" type="pres">
      <dgm:prSet presAssocID="{EAADE659-0A23-4A87-9095-5F13B3F3795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8100B02A-EFA0-49A9-A0A8-0CF952C28D91}" type="pres">
      <dgm:prSet presAssocID="{EAADE659-0A23-4A87-9095-5F13B3F37953}" presName="spaceRect" presStyleCnt="0"/>
      <dgm:spPr/>
    </dgm:pt>
    <dgm:pt modelId="{3CDBEB46-6230-4DA0-B9AD-6C108476DA20}" type="pres">
      <dgm:prSet presAssocID="{EAADE659-0A23-4A87-9095-5F13B3F37953}" presName="textRect" presStyleLbl="revTx" presStyleIdx="1" presStyleCnt="4">
        <dgm:presLayoutVars>
          <dgm:chMax val="1"/>
          <dgm:chPref val="1"/>
        </dgm:presLayoutVars>
      </dgm:prSet>
      <dgm:spPr/>
    </dgm:pt>
    <dgm:pt modelId="{A2716423-870B-49A5-B385-24437F6AAB9A}" type="pres">
      <dgm:prSet presAssocID="{25A46360-D4B2-4E8B-9A97-2E71E4C2616E}" presName="sibTrans" presStyleLbl="sibTrans2D1" presStyleIdx="0" presStyleCnt="0"/>
      <dgm:spPr/>
    </dgm:pt>
    <dgm:pt modelId="{7F5787A6-16FE-4551-A2CB-63997A7F62EF}" type="pres">
      <dgm:prSet presAssocID="{ED09B57F-1838-47FE-831D-BD91DBACC70E}" presName="compNode" presStyleCnt="0"/>
      <dgm:spPr/>
    </dgm:pt>
    <dgm:pt modelId="{7B67F78E-A2A8-42EA-9E10-2A97951EBEEC}" type="pres">
      <dgm:prSet presAssocID="{ED09B57F-1838-47FE-831D-BD91DBACC70E}" presName="iconBgRect" presStyleLbl="bgShp" presStyleIdx="2" presStyleCnt="4"/>
      <dgm:spPr/>
    </dgm:pt>
    <dgm:pt modelId="{6D18B1AF-BB95-4B6A-958B-0E7B6189B333}" type="pres">
      <dgm:prSet presAssocID="{ED09B57F-1838-47FE-831D-BD91DBACC7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23BBCF95-B7D8-4E47-BA48-210C1A8F2984}" type="pres">
      <dgm:prSet presAssocID="{ED09B57F-1838-47FE-831D-BD91DBACC70E}" presName="spaceRect" presStyleCnt="0"/>
      <dgm:spPr/>
    </dgm:pt>
    <dgm:pt modelId="{51D23A04-36EC-410B-9B45-F01ABB30B3C7}" type="pres">
      <dgm:prSet presAssocID="{ED09B57F-1838-47FE-831D-BD91DBACC70E}" presName="textRect" presStyleLbl="revTx" presStyleIdx="2" presStyleCnt="4">
        <dgm:presLayoutVars>
          <dgm:chMax val="1"/>
          <dgm:chPref val="1"/>
        </dgm:presLayoutVars>
      </dgm:prSet>
      <dgm:spPr/>
    </dgm:pt>
    <dgm:pt modelId="{5C622737-9FFA-4459-8649-72379A21F0CA}" type="pres">
      <dgm:prSet presAssocID="{03F33A8D-859E-4C38-8FB3-18F5C6B29CF8}" presName="sibTrans" presStyleLbl="sibTrans2D1" presStyleIdx="0" presStyleCnt="0"/>
      <dgm:spPr/>
    </dgm:pt>
    <dgm:pt modelId="{1BDA263B-35A0-400D-861C-CBA578E13F19}" type="pres">
      <dgm:prSet presAssocID="{4D4AEA89-94EB-4E68-823A-06FCE4468CB4}" presName="compNode" presStyleCnt="0"/>
      <dgm:spPr/>
    </dgm:pt>
    <dgm:pt modelId="{E54BFDD6-CD13-4025-9E74-A0711641CFC8}" type="pres">
      <dgm:prSet presAssocID="{4D4AEA89-94EB-4E68-823A-06FCE4468CB4}" presName="iconBgRect" presStyleLbl="bgShp" presStyleIdx="3" presStyleCnt="4"/>
      <dgm:spPr/>
    </dgm:pt>
    <dgm:pt modelId="{AFCADF51-49A6-4FCB-9FFA-F0C6AEDF0EBC}" type="pres">
      <dgm:prSet presAssocID="{4D4AEA89-94EB-4E68-823A-06FCE4468C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 with solid fill"/>
        </a:ext>
      </dgm:extLst>
    </dgm:pt>
    <dgm:pt modelId="{C9E0ED18-FC3D-4965-9AEB-982C8314AF2F}" type="pres">
      <dgm:prSet presAssocID="{4D4AEA89-94EB-4E68-823A-06FCE4468CB4}" presName="spaceRect" presStyleCnt="0"/>
      <dgm:spPr/>
    </dgm:pt>
    <dgm:pt modelId="{30C77D41-1E2D-4359-8372-9FBC2AF1D5D9}" type="pres">
      <dgm:prSet presAssocID="{4D4AEA89-94EB-4E68-823A-06FCE4468C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645CA0B-F539-4CB1-9DAE-07A9DA617AA3}" type="presOf" srcId="{D9B823BE-AAFE-429B-A0BF-A701C62670BB}" destId="{C4B17A39-3BC9-489C-B864-9D266DDFB1A0}" srcOrd="0" destOrd="0" presId="urn:microsoft.com/office/officeart/2018/2/layout/IconCircleList"/>
    <dgm:cxn modelId="{F9C2AF1F-3F81-4C57-B44D-925B3DAED1AE}" srcId="{D9B823BE-AAFE-429B-A0BF-A701C62670BB}" destId="{EAADE659-0A23-4A87-9095-5F13B3F37953}" srcOrd="1" destOrd="0" parTransId="{4A9CA648-13F7-41C6-871B-2AB886EB02D9}" sibTransId="{25A46360-D4B2-4E8B-9A97-2E71E4C2616E}"/>
    <dgm:cxn modelId="{43367821-5C77-4F84-A0DC-D96E235BF62F}" type="presOf" srcId="{EAADE659-0A23-4A87-9095-5F13B3F37953}" destId="{3CDBEB46-6230-4DA0-B9AD-6C108476DA20}" srcOrd="0" destOrd="0" presId="urn:microsoft.com/office/officeart/2018/2/layout/IconCircleList"/>
    <dgm:cxn modelId="{79474D29-38DB-4DF7-9844-E5443EF13A3A}" type="presOf" srcId="{49061397-958E-4590-8B31-3CEE732B522F}" destId="{37252F61-4CD9-4BE1-B7D1-33FFA9535D29}" srcOrd="0" destOrd="0" presId="urn:microsoft.com/office/officeart/2018/2/layout/IconCircleList"/>
    <dgm:cxn modelId="{738F6D3C-D254-488D-BB81-D710A59A0D65}" srcId="{D9B823BE-AAFE-429B-A0BF-A701C62670BB}" destId="{ED09B57F-1838-47FE-831D-BD91DBACC70E}" srcOrd="2" destOrd="0" parTransId="{8F75F3F7-8644-4E67-A71E-FFBC42075AB7}" sibTransId="{03F33A8D-859E-4C38-8FB3-18F5C6B29CF8}"/>
    <dgm:cxn modelId="{A6EB2C75-4189-4619-9B98-ADC9B3EA3EBD}" type="presOf" srcId="{25A46360-D4B2-4E8B-9A97-2E71E4C2616E}" destId="{A2716423-870B-49A5-B385-24437F6AAB9A}" srcOrd="0" destOrd="0" presId="urn:microsoft.com/office/officeart/2018/2/layout/IconCircleList"/>
    <dgm:cxn modelId="{0FB2A257-2F70-46CC-9A62-9F1866792C96}" type="presOf" srcId="{F5413AA2-3E00-47C4-ACA8-D35B37B54DFB}" destId="{17925EC8-1D63-48B3-837D-536F3E0EC6FD}" srcOrd="0" destOrd="0" presId="urn:microsoft.com/office/officeart/2018/2/layout/IconCircleList"/>
    <dgm:cxn modelId="{CD66F490-6DC4-4F1A-8552-4EA5228C584F}" srcId="{D9B823BE-AAFE-429B-A0BF-A701C62670BB}" destId="{F5413AA2-3E00-47C4-ACA8-D35B37B54DFB}" srcOrd="0" destOrd="0" parTransId="{7573CE92-CD42-4452-8063-514A431EBA4A}" sibTransId="{49061397-958E-4590-8B31-3CEE732B522F}"/>
    <dgm:cxn modelId="{59F58C9D-3D08-45B5-A2BC-9E5BC95EACF8}" srcId="{D9B823BE-AAFE-429B-A0BF-A701C62670BB}" destId="{4D4AEA89-94EB-4E68-823A-06FCE4468CB4}" srcOrd="3" destOrd="0" parTransId="{5B771CA0-F947-4555-96A9-0629EF761ED0}" sibTransId="{A48A1EEF-2816-4C29-83F7-6EE32796EF42}"/>
    <dgm:cxn modelId="{ADCD57A3-69BB-4DA8-9B55-ADC7560C55F5}" type="presOf" srcId="{ED09B57F-1838-47FE-831D-BD91DBACC70E}" destId="{51D23A04-36EC-410B-9B45-F01ABB30B3C7}" srcOrd="0" destOrd="0" presId="urn:microsoft.com/office/officeart/2018/2/layout/IconCircleList"/>
    <dgm:cxn modelId="{170418BA-4A8F-478F-B3D3-F388C64B05A4}" type="presOf" srcId="{4D4AEA89-94EB-4E68-823A-06FCE4468CB4}" destId="{30C77D41-1E2D-4359-8372-9FBC2AF1D5D9}" srcOrd="0" destOrd="0" presId="urn:microsoft.com/office/officeart/2018/2/layout/IconCircleList"/>
    <dgm:cxn modelId="{191831CC-880A-448D-91F9-A655C502CB27}" type="presOf" srcId="{03F33A8D-859E-4C38-8FB3-18F5C6B29CF8}" destId="{5C622737-9FFA-4459-8649-72379A21F0CA}" srcOrd="0" destOrd="0" presId="urn:microsoft.com/office/officeart/2018/2/layout/IconCircleList"/>
    <dgm:cxn modelId="{FB190073-411B-44D4-89C5-4B8C39268111}" type="presParOf" srcId="{C4B17A39-3BC9-489C-B864-9D266DDFB1A0}" destId="{0A62C404-3FE4-4EBB-89FF-1B6D9DAD31BC}" srcOrd="0" destOrd="0" presId="urn:microsoft.com/office/officeart/2018/2/layout/IconCircleList"/>
    <dgm:cxn modelId="{61A665BF-2B74-479E-BC30-715EF66F48B4}" type="presParOf" srcId="{0A62C404-3FE4-4EBB-89FF-1B6D9DAD31BC}" destId="{01996596-2782-41F1-ABD3-95362A3C06A7}" srcOrd="0" destOrd="0" presId="urn:microsoft.com/office/officeart/2018/2/layout/IconCircleList"/>
    <dgm:cxn modelId="{B16E00F7-C700-4B16-A85F-B51B8737B653}" type="presParOf" srcId="{01996596-2782-41F1-ABD3-95362A3C06A7}" destId="{48BC1FFA-FEBC-472C-9427-FD913A56C743}" srcOrd="0" destOrd="0" presId="urn:microsoft.com/office/officeart/2018/2/layout/IconCircleList"/>
    <dgm:cxn modelId="{E7E6F764-F18F-412A-84A0-73F6229AFAF8}" type="presParOf" srcId="{01996596-2782-41F1-ABD3-95362A3C06A7}" destId="{C95C4EA0-8806-4978-9605-F667741E41F8}" srcOrd="1" destOrd="0" presId="urn:microsoft.com/office/officeart/2018/2/layout/IconCircleList"/>
    <dgm:cxn modelId="{A050AEC0-A3EA-46FB-9A05-5F83D81F9267}" type="presParOf" srcId="{01996596-2782-41F1-ABD3-95362A3C06A7}" destId="{56E5EDC1-A09F-4C1A-936A-80D090FBBF6B}" srcOrd="2" destOrd="0" presId="urn:microsoft.com/office/officeart/2018/2/layout/IconCircleList"/>
    <dgm:cxn modelId="{74FCE2AB-D746-4124-90BC-9EA2818E5DD9}" type="presParOf" srcId="{01996596-2782-41F1-ABD3-95362A3C06A7}" destId="{17925EC8-1D63-48B3-837D-536F3E0EC6FD}" srcOrd="3" destOrd="0" presId="urn:microsoft.com/office/officeart/2018/2/layout/IconCircleList"/>
    <dgm:cxn modelId="{C0F5085A-1387-4E32-B4B0-44E2EB874450}" type="presParOf" srcId="{0A62C404-3FE4-4EBB-89FF-1B6D9DAD31BC}" destId="{37252F61-4CD9-4BE1-B7D1-33FFA9535D29}" srcOrd="1" destOrd="0" presId="urn:microsoft.com/office/officeart/2018/2/layout/IconCircleList"/>
    <dgm:cxn modelId="{0C77D979-00A5-41D5-9840-FC3ABD71DB4E}" type="presParOf" srcId="{0A62C404-3FE4-4EBB-89FF-1B6D9DAD31BC}" destId="{B856ECF1-C812-4E5E-8003-F9C76BF0228D}" srcOrd="2" destOrd="0" presId="urn:microsoft.com/office/officeart/2018/2/layout/IconCircleList"/>
    <dgm:cxn modelId="{C3DB57EE-878D-4099-9F97-D7F499759740}" type="presParOf" srcId="{B856ECF1-C812-4E5E-8003-F9C76BF0228D}" destId="{E0DAD654-C3FA-4718-917B-E1D793C9E679}" srcOrd="0" destOrd="0" presId="urn:microsoft.com/office/officeart/2018/2/layout/IconCircleList"/>
    <dgm:cxn modelId="{377A87E4-5FDC-4162-8DA4-0EB55801488A}" type="presParOf" srcId="{B856ECF1-C812-4E5E-8003-F9C76BF0228D}" destId="{2F806BDF-8E97-470A-BDB7-ED55113A5E9F}" srcOrd="1" destOrd="0" presId="urn:microsoft.com/office/officeart/2018/2/layout/IconCircleList"/>
    <dgm:cxn modelId="{4952BBDB-7D5A-44EC-89A2-C53B429A164D}" type="presParOf" srcId="{B856ECF1-C812-4E5E-8003-F9C76BF0228D}" destId="{8100B02A-EFA0-49A9-A0A8-0CF952C28D91}" srcOrd="2" destOrd="0" presId="urn:microsoft.com/office/officeart/2018/2/layout/IconCircleList"/>
    <dgm:cxn modelId="{978C93F7-3994-407B-ABFC-E12339F5FF38}" type="presParOf" srcId="{B856ECF1-C812-4E5E-8003-F9C76BF0228D}" destId="{3CDBEB46-6230-4DA0-B9AD-6C108476DA20}" srcOrd="3" destOrd="0" presId="urn:microsoft.com/office/officeart/2018/2/layout/IconCircleList"/>
    <dgm:cxn modelId="{BE466B31-FD38-4C4E-9FDF-BD2BC7D04034}" type="presParOf" srcId="{0A62C404-3FE4-4EBB-89FF-1B6D9DAD31BC}" destId="{A2716423-870B-49A5-B385-24437F6AAB9A}" srcOrd="3" destOrd="0" presId="urn:microsoft.com/office/officeart/2018/2/layout/IconCircleList"/>
    <dgm:cxn modelId="{FA25F0A8-286C-4D59-B6F3-2092F7768A17}" type="presParOf" srcId="{0A62C404-3FE4-4EBB-89FF-1B6D9DAD31BC}" destId="{7F5787A6-16FE-4551-A2CB-63997A7F62EF}" srcOrd="4" destOrd="0" presId="urn:microsoft.com/office/officeart/2018/2/layout/IconCircleList"/>
    <dgm:cxn modelId="{053156F7-7496-4C8D-AF87-E4C1F5D13B6F}" type="presParOf" srcId="{7F5787A6-16FE-4551-A2CB-63997A7F62EF}" destId="{7B67F78E-A2A8-42EA-9E10-2A97951EBEEC}" srcOrd="0" destOrd="0" presId="urn:microsoft.com/office/officeart/2018/2/layout/IconCircleList"/>
    <dgm:cxn modelId="{FF60AFB7-BF78-4138-8E71-6A969269B578}" type="presParOf" srcId="{7F5787A6-16FE-4551-A2CB-63997A7F62EF}" destId="{6D18B1AF-BB95-4B6A-958B-0E7B6189B333}" srcOrd="1" destOrd="0" presId="urn:microsoft.com/office/officeart/2018/2/layout/IconCircleList"/>
    <dgm:cxn modelId="{822D7A26-C531-4AD5-A584-072EE1B20E41}" type="presParOf" srcId="{7F5787A6-16FE-4551-A2CB-63997A7F62EF}" destId="{23BBCF95-B7D8-4E47-BA48-210C1A8F2984}" srcOrd="2" destOrd="0" presId="urn:microsoft.com/office/officeart/2018/2/layout/IconCircleList"/>
    <dgm:cxn modelId="{1FC0C7FA-C8DA-43F1-B37B-79356B80C779}" type="presParOf" srcId="{7F5787A6-16FE-4551-A2CB-63997A7F62EF}" destId="{51D23A04-36EC-410B-9B45-F01ABB30B3C7}" srcOrd="3" destOrd="0" presId="urn:microsoft.com/office/officeart/2018/2/layout/IconCircleList"/>
    <dgm:cxn modelId="{A85D8179-19EA-4F96-A6C3-55E0C755EE78}" type="presParOf" srcId="{0A62C404-3FE4-4EBB-89FF-1B6D9DAD31BC}" destId="{5C622737-9FFA-4459-8649-72379A21F0CA}" srcOrd="5" destOrd="0" presId="urn:microsoft.com/office/officeart/2018/2/layout/IconCircleList"/>
    <dgm:cxn modelId="{964C84DE-7DEC-4C4A-A542-BB412E61DAEE}" type="presParOf" srcId="{0A62C404-3FE4-4EBB-89FF-1B6D9DAD31BC}" destId="{1BDA263B-35A0-400D-861C-CBA578E13F19}" srcOrd="6" destOrd="0" presId="urn:microsoft.com/office/officeart/2018/2/layout/IconCircleList"/>
    <dgm:cxn modelId="{718176C8-5F56-46BA-BA99-F41D6481AD4F}" type="presParOf" srcId="{1BDA263B-35A0-400D-861C-CBA578E13F19}" destId="{E54BFDD6-CD13-4025-9E74-A0711641CFC8}" srcOrd="0" destOrd="0" presId="urn:microsoft.com/office/officeart/2018/2/layout/IconCircleList"/>
    <dgm:cxn modelId="{1EF520A8-2E76-4FB5-982E-2A13F41AE73B}" type="presParOf" srcId="{1BDA263B-35A0-400D-861C-CBA578E13F19}" destId="{AFCADF51-49A6-4FCB-9FFA-F0C6AEDF0EBC}" srcOrd="1" destOrd="0" presId="urn:microsoft.com/office/officeart/2018/2/layout/IconCircleList"/>
    <dgm:cxn modelId="{7669624F-BB39-4D79-BE1F-DD861C892059}" type="presParOf" srcId="{1BDA263B-35A0-400D-861C-CBA578E13F19}" destId="{C9E0ED18-FC3D-4965-9AEB-982C8314AF2F}" srcOrd="2" destOrd="0" presId="urn:microsoft.com/office/officeart/2018/2/layout/IconCircleList"/>
    <dgm:cxn modelId="{5FF06832-8B7E-4309-ADC9-08A215E6D2DE}" type="presParOf" srcId="{1BDA263B-35A0-400D-861C-CBA578E13F19}" destId="{30C77D41-1E2D-4359-8372-9FBC2AF1D5D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EFCE0A-6F9C-44E6-B0A8-82E6CF15015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E7BB5A6-B84D-454C-AFE9-8E5BE78C55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Actions</a:t>
          </a:r>
        </a:p>
      </dgm:t>
    </dgm:pt>
    <dgm:pt modelId="{8335492B-26A5-427F-AD53-72D5B0EA7DF6}" type="parTrans" cxnId="{0EFC5B95-05AF-48AC-B3DC-51ED2054AEC6}">
      <dgm:prSet/>
      <dgm:spPr/>
      <dgm:t>
        <a:bodyPr/>
        <a:lstStyle/>
        <a:p>
          <a:endParaRPr lang="en-US"/>
        </a:p>
      </dgm:t>
    </dgm:pt>
    <dgm:pt modelId="{8F604428-9777-4D65-B8A9-CC15CA35C88F}" type="sibTrans" cxnId="{0EFC5B95-05AF-48AC-B3DC-51ED2054AEC6}">
      <dgm:prSet/>
      <dgm:spPr/>
      <dgm:t>
        <a:bodyPr/>
        <a:lstStyle/>
        <a:p>
          <a:endParaRPr lang="en-US"/>
        </a:p>
      </dgm:t>
    </dgm:pt>
    <dgm:pt modelId="{6F54DC3B-6B65-4B5D-9BD7-0F325F423E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Outcomes</a:t>
          </a:r>
        </a:p>
      </dgm:t>
    </dgm:pt>
    <dgm:pt modelId="{027C3489-7F40-4FA3-A1BE-FA1B7709F4A3}" type="parTrans" cxnId="{08187888-8622-4B39-81C5-6FD6900E3049}">
      <dgm:prSet/>
      <dgm:spPr/>
      <dgm:t>
        <a:bodyPr/>
        <a:lstStyle/>
        <a:p>
          <a:endParaRPr lang="en-US"/>
        </a:p>
      </dgm:t>
    </dgm:pt>
    <dgm:pt modelId="{9DF0DDFC-44E1-4217-905C-D2EA7A20EF94}" type="sibTrans" cxnId="{08187888-8622-4B39-81C5-6FD6900E3049}">
      <dgm:prSet/>
      <dgm:spPr/>
      <dgm:t>
        <a:bodyPr/>
        <a:lstStyle/>
        <a:p>
          <a:endParaRPr lang="en-US"/>
        </a:p>
      </dgm:t>
    </dgm:pt>
    <dgm:pt modelId="{F109B750-2345-4805-BF25-C35C9C1C98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Preferences</a:t>
          </a:r>
        </a:p>
      </dgm:t>
    </dgm:pt>
    <dgm:pt modelId="{A0D48798-73D0-4285-9957-50564474EC87}" type="parTrans" cxnId="{C814054C-DF81-4495-97C9-8DFA97C1C372}">
      <dgm:prSet/>
      <dgm:spPr/>
      <dgm:t>
        <a:bodyPr/>
        <a:lstStyle/>
        <a:p>
          <a:endParaRPr lang="en-US"/>
        </a:p>
      </dgm:t>
    </dgm:pt>
    <dgm:pt modelId="{B5E75CB9-DE87-4370-8EBE-82847BCDDF5C}" type="sibTrans" cxnId="{C814054C-DF81-4495-97C9-8DFA97C1C372}">
      <dgm:prSet/>
      <dgm:spPr/>
      <dgm:t>
        <a:bodyPr/>
        <a:lstStyle/>
        <a:p>
          <a:endParaRPr lang="en-US"/>
        </a:p>
      </dgm:t>
    </dgm:pt>
    <dgm:pt modelId="{2BF803F2-28A8-403B-B7D9-9D1BDDD29F1A}" type="pres">
      <dgm:prSet presAssocID="{FBEFCE0A-6F9C-44E6-B0A8-82E6CF150158}" presName="root" presStyleCnt="0">
        <dgm:presLayoutVars>
          <dgm:dir/>
          <dgm:resizeHandles val="exact"/>
        </dgm:presLayoutVars>
      </dgm:prSet>
      <dgm:spPr/>
    </dgm:pt>
    <dgm:pt modelId="{E7A75571-36AF-4D73-8FA6-A2066067ABB7}" type="pres">
      <dgm:prSet presAssocID="{1E7BB5A6-B84D-454C-AFE9-8E5BE78C55F5}" presName="compNode" presStyleCnt="0"/>
      <dgm:spPr/>
    </dgm:pt>
    <dgm:pt modelId="{405E74E9-F59E-45DF-AE32-1178FF9CB50F}" type="pres">
      <dgm:prSet presAssocID="{1E7BB5A6-B84D-454C-AFE9-8E5BE78C55F5}" presName="iconBgRect" presStyleLbl="bgShp" presStyleIdx="0" presStyleCnt="3"/>
      <dgm:spPr/>
    </dgm:pt>
    <dgm:pt modelId="{D6D16B62-A0C0-4DB2-B473-548796EDE7B7}" type="pres">
      <dgm:prSet presAssocID="{1E7BB5A6-B84D-454C-AFE9-8E5BE78C55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1BE0D3-2D4A-4434-9080-0EAD491D77CC}" type="pres">
      <dgm:prSet presAssocID="{1E7BB5A6-B84D-454C-AFE9-8E5BE78C55F5}" presName="spaceRect" presStyleCnt="0"/>
      <dgm:spPr/>
    </dgm:pt>
    <dgm:pt modelId="{35F5E0AD-5697-4B82-A757-A0D2F887B66D}" type="pres">
      <dgm:prSet presAssocID="{1E7BB5A6-B84D-454C-AFE9-8E5BE78C55F5}" presName="textRect" presStyleLbl="revTx" presStyleIdx="0" presStyleCnt="3">
        <dgm:presLayoutVars>
          <dgm:chMax val="1"/>
          <dgm:chPref val="1"/>
        </dgm:presLayoutVars>
      </dgm:prSet>
      <dgm:spPr/>
    </dgm:pt>
    <dgm:pt modelId="{5FE7D5D5-DDC5-4E95-84A0-86C97D760A8C}" type="pres">
      <dgm:prSet presAssocID="{8F604428-9777-4D65-B8A9-CC15CA35C88F}" presName="sibTrans" presStyleCnt="0"/>
      <dgm:spPr/>
    </dgm:pt>
    <dgm:pt modelId="{25F4C9F4-97E8-40BC-98EA-FDDC8C2F7DA3}" type="pres">
      <dgm:prSet presAssocID="{6F54DC3B-6B65-4B5D-9BD7-0F325F423EB2}" presName="compNode" presStyleCnt="0"/>
      <dgm:spPr/>
    </dgm:pt>
    <dgm:pt modelId="{73118F7D-6351-4034-A285-649037568776}" type="pres">
      <dgm:prSet presAssocID="{6F54DC3B-6B65-4B5D-9BD7-0F325F423EB2}" presName="iconBgRect" presStyleLbl="bgShp" presStyleIdx="1" presStyleCnt="3"/>
      <dgm:spPr/>
    </dgm:pt>
    <dgm:pt modelId="{3479FE24-0B14-44ED-B28A-027D103A5614}" type="pres">
      <dgm:prSet presAssocID="{6F54DC3B-6B65-4B5D-9BD7-0F325F423E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AA94188-F09F-45E0-B6E0-1CD2D767A884}" type="pres">
      <dgm:prSet presAssocID="{6F54DC3B-6B65-4B5D-9BD7-0F325F423EB2}" presName="spaceRect" presStyleCnt="0"/>
      <dgm:spPr/>
    </dgm:pt>
    <dgm:pt modelId="{89DAB115-9782-4009-88E6-D0523D074700}" type="pres">
      <dgm:prSet presAssocID="{6F54DC3B-6B65-4B5D-9BD7-0F325F423EB2}" presName="textRect" presStyleLbl="revTx" presStyleIdx="1" presStyleCnt="3">
        <dgm:presLayoutVars>
          <dgm:chMax val="1"/>
          <dgm:chPref val="1"/>
        </dgm:presLayoutVars>
      </dgm:prSet>
      <dgm:spPr/>
    </dgm:pt>
    <dgm:pt modelId="{846FD1A0-9A81-41B3-9C0C-2851779E586A}" type="pres">
      <dgm:prSet presAssocID="{9DF0DDFC-44E1-4217-905C-D2EA7A20EF94}" presName="sibTrans" presStyleCnt="0"/>
      <dgm:spPr/>
    </dgm:pt>
    <dgm:pt modelId="{A4DF6FC7-1C19-4467-B94E-222CC28C435C}" type="pres">
      <dgm:prSet presAssocID="{F109B750-2345-4805-BF25-C35C9C1C9848}" presName="compNode" presStyleCnt="0"/>
      <dgm:spPr/>
    </dgm:pt>
    <dgm:pt modelId="{0003E4D4-F736-4AFE-83EC-7D865E0F7B85}" type="pres">
      <dgm:prSet presAssocID="{F109B750-2345-4805-BF25-C35C9C1C9848}" presName="iconBgRect" presStyleLbl="bgShp" presStyleIdx="2" presStyleCnt="3"/>
      <dgm:spPr/>
    </dgm:pt>
    <dgm:pt modelId="{4E03CB9C-A59D-4FAC-B2A4-FCC4176A06BA}" type="pres">
      <dgm:prSet presAssocID="{F109B750-2345-4805-BF25-C35C9C1C98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37B3EB45-C19E-4952-8138-FDF29F2671BB}" type="pres">
      <dgm:prSet presAssocID="{F109B750-2345-4805-BF25-C35C9C1C9848}" presName="spaceRect" presStyleCnt="0"/>
      <dgm:spPr/>
    </dgm:pt>
    <dgm:pt modelId="{89A29C7C-F6CA-4189-B064-E2A7026F8697}" type="pres">
      <dgm:prSet presAssocID="{F109B750-2345-4805-BF25-C35C9C1C98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641A3F-9BFC-4994-943D-87BEA13EF723}" type="presOf" srcId="{6F54DC3B-6B65-4B5D-9BD7-0F325F423EB2}" destId="{89DAB115-9782-4009-88E6-D0523D074700}" srcOrd="0" destOrd="0" presId="urn:microsoft.com/office/officeart/2018/5/layout/IconCircleLabelList"/>
    <dgm:cxn modelId="{C814054C-DF81-4495-97C9-8DFA97C1C372}" srcId="{FBEFCE0A-6F9C-44E6-B0A8-82E6CF150158}" destId="{F109B750-2345-4805-BF25-C35C9C1C9848}" srcOrd="2" destOrd="0" parTransId="{A0D48798-73D0-4285-9957-50564474EC87}" sibTransId="{B5E75CB9-DE87-4370-8EBE-82847BCDDF5C}"/>
    <dgm:cxn modelId="{08187888-8622-4B39-81C5-6FD6900E3049}" srcId="{FBEFCE0A-6F9C-44E6-B0A8-82E6CF150158}" destId="{6F54DC3B-6B65-4B5D-9BD7-0F325F423EB2}" srcOrd="1" destOrd="0" parTransId="{027C3489-7F40-4FA3-A1BE-FA1B7709F4A3}" sibTransId="{9DF0DDFC-44E1-4217-905C-D2EA7A20EF94}"/>
    <dgm:cxn modelId="{17E6648A-DCB6-4927-AAE6-15AF958A7DBD}" type="presOf" srcId="{F109B750-2345-4805-BF25-C35C9C1C9848}" destId="{89A29C7C-F6CA-4189-B064-E2A7026F8697}" srcOrd="0" destOrd="0" presId="urn:microsoft.com/office/officeart/2018/5/layout/IconCircleLabelList"/>
    <dgm:cxn modelId="{0EFC5B95-05AF-48AC-B3DC-51ED2054AEC6}" srcId="{FBEFCE0A-6F9C-44E6-B0A8-82E6CF150158}" destId="{1E7BB5A6-B84D-454C-AFE9-8E5BE78C55F5}" srcOrd="0" destOrd="0" parTransId="{8335492B-26A5-427F-AD53-72D5B0EA7DF6}" sibTransId="{8F604428-9777-4D65-B8A9-CC15CA35C88F}"/>
    <dgm:cxn modelId="{4473D7A3-4EB6-4140-8213-72F1D7755FD8}" type="presOf" srcId="{1E7BB5A6-B84D-454C-AFE9-8E5BE78C55F5}" destId="{35F5E0AD-5697-4B82-A757-A0D2F887B66D}" srcOrd="0" destOrd="0" presId="urn:microsoft.com/office/officeart/2018/5/layout/IconCircleLabelList"/>
    <dgm:cxn modelId="{1E3B7BE3-1A06-4AFE-9A2E-DC2F919C7D97}" type="presOf" srcId="{FBEFCE0A-6F9C-44E6-B0A8-82E6CF150158}" destId="{2BF803F2-28A8-403B-B7D9-9D1BDDD29F1A}" srcOrd="0" destOrd="0" presId="urn:microsoft.com/office/officeart/2018/5/layout/IconCircleLabelList"/>
    <dgm:cxn modelId="{70A41512-4134-46D8-90CB-78AA68C99F78}" type="presParOf" srcId="{2BF803F2-28A8-403B-B7D9-9D1BDDD29F1A}" destId="{E7A75571-36AF-4D73-8FA6-A2066067ABB7}" srcOrd="0" destOrd="0" presId="urn:microsoft.com/office/officeart/2018/5/layout/IconCircleLabelList"/>
    <dgm:cxn modelId="{81BF4AE1-A1B5-4CEA-A6CE-6AC6C804D54E}" type="presParOf" srcId="{E7A75571-36AF-4D73-8FA6-A2066067ABB7}" destId="{405E74E9-F59E-45DF-AE32-1178FF9CB50F}" srcOrd="0" destOrd="0" presId="urn:microsoft.com/office/officeart/2018/5/layout/IconCircleLabelList"/>
    <dgm:cxn modelId="{CAE33973-050A-4768-954F-9A0004BA33F7}" type="presParOf" srcId="{E7A75571-36AF-4D73-8FA6-A2066067ABB7}" destId="{D6D16B62-A0C0-4DB2-B473-548796EDE7B7}" srcOrd="1" destOrd="0" presId="urn:microsoft.com/office/officeart/2018/5/layout/IconCircleLabelList"/>
    <dgm:cxn modelId="{80B6D95C-7DEF-441B-8DCA-BD04B4D457FC}" type="presParOf" srcId="{E7A75571-36AF-4D73-8FA6-A2066067ABB7}" destId="{EC1BE0D3-2D4A-4434-9080-0EAD491D77CC}" srcOrd="2" destOrd="0" presId="urn:microsoft.com/office/officeart/2018/5/layout/IconCircleLabelList"/>
    <dgm:cxn modelId="{E30AA000-942C-4AA2-BD3C-405C34367024}" type="presParOf" srcId="{E7A75571-36AF-4D73-8FA6-A2066067ABB7}" destId="{35F5E0AD-5697-4B82-A757-A0D2F887B66D}" srcOrd="3" destOrd="0" presId="urn:microsoft.com/office/officeart/2018/5/layout/IconCircleLabelList"/>
    <dgm:cxn modelId="{545C3FAA-DF6C-44FC-9903-19EC92E63469}" type="presParOf" srcId="{2BF803F2-28A8-403B-B7D9-9D1BDDD29F1A}" destId="{5FE7D5D5-DDC5-4E95-84A0-86C97D760A8C}" srcOrd="1" destOrd="0" presId="urn:microsoft.com/office/officeart/2018/5/layout/IconCircleLabelList"/>
    <dgm:cxn modelId="{6325668C-A325-49FE-88A1-7AA93D5675DB}" type="presParOf" srcId="{2BF803F2-28A8-403B-B7D9-9D1BDDD29F1A}" destId="{25F4C9F4-97E8-40BC-98EA-FDDC8C2F7DA3}" srcOrd="2" destOrd="0" presId="urn:microsoft.com/office/officeart/2018/5/layout/IconCircleLabelList"/>
    <dgm:cxn modelId="{24785A44-A2F9-482C-BD2F-4E0D95F5D97A}" type="presParOf" srcId="{25F4C9F4-97E8-40BC-98EA-FDDC8C2F7DA3}" destId="{73118F7D-6351-4034-A285-649037568776}" srcOrd="0" destOrd="0" presId="urn:microsoft.com/office/officeart/2018/5/layout/IconCircleLabelList"/>
    <dgm:cxn modelId="{CDDA7B4C-62B3-4BE4-B5B1-03638E604B66}" type="presParOf" srcId="{25F4C9F4-97E8-40BC-98EA-FDDC8C2F7DA3}" destId="{3479FE24-0B14-44ED-B28A-027D103A5614}" srcOrd="1" destOrd="0" presId="urn:microsoft.com/office/officeart/2018/5/layout/IconCircleLabelList"/>
    <dgm:cxn modelId="{FD0FD875-CCB8-411B-ADE6-E5D92107B5F8}" type="presParOf" srcId="{25F4C9F4-97E8-40BC-98EA-FDDC8C2F7DA3}" destId="{4AA94188-F09F-45E0-B6E0-1CD2D767A884}" srcOrd="2" destOrd="0" presId="urn:microsoft.com/office/officeart/2018/5/layout/IconCircleLabelList"/>
    <dgm:cxn modelId="{59F1816C-88A1-4385-BB35-4134D84CC80E}" type="presParOf" srcId="{25F4C9F4-97E8-40BC-98EA-FDDC8C2F7DA3}" destId="{89DAB115-9782-4009-88E6-D0523D074700}" srcOrd="3" destOrd="0" presId="urn:microsoft.com/office/officeart/2018/5/layout/IconCircleLabelList"/>
    <dgm:cxn modelId="{761B72AC-8223-4800-8FFA-36752DA61D0E}" type="presParOf" srcId="{2BF803F2-28A8-403B-B7D9-9D1BDDD29F1A}" destId="{846FD1A0-9A81-41B3-9C0C-2851779E586A}" srcOrd="3" destOrd="0" presId="urn:microsoft.com/office/officeart/2018/5/layout/IconCircleLabelList"/>
    <dgm:cxn modelId="{A02D132F-D679-4535-917A-83B5B0200876}" type="presParOf" srcId="{2BF803F2-28A8-403B-B7D9-9D1BDDD29F1A}" destId="{A4DF6FC7-1C19-4467-B94E-222CC28C435C}" srcOrd="4" destOrd="0" presId="urn:microsoft.com/office/officeart/2018/5/layout/IconCircleLabelList"/>
    <dgm:cxn modelId="{184A483E-C7D0-4E10-8CA8-1EE0E0779165}" type="presParOf" srcId="{A4DF6FC7-1C19-4467-B94E-222CC28C435C}" destId="{0003E4D4-F736-4AFE-83EC-7D865E0F7B85}" srcOrd="0" destOrd="0" presId="urn:microsoft.com/office/officeart/2018/5/layout/IconCircleLabelList"/>
    <dgm:cxn modelId="{DBD28B29-3FD2-4164-8837-EAD72E0C7EA3}" type="presParOf" srcId="{A4DF6FC7-1C19-4467-B94E-222CC28C435C}" destId="{4E03CB9C-A59D-4FAC-B2A4-FCC4176A06BA}" srcOrd="1" destOrd="0" presId="urn:microsoft.com/office/officeart/2018/5/layout/IconCircleLabelList"/>
    <dgm:cxn modelId="{3D67FF80-3F6C-4329-975B-5551EF1CB262}" type="presParOf" srcId="{A4DF6FC7-1C19-4467-B94E-222CC28C435C}" destId="{37B3EB45-C19E-4952-8138-FDF29F2671BB}" srcOrd="2" destOrd="0" presId="urn:microsoft.com/office/officeart/2018/5/layout/IconCircleLabelList"/>
    <dgm:cxn modelId="{F4D29869-D924-4663-88F3-3FF8BC463DEB}" type="presParOf" srcId="{A4DF6FC7-1C19-4467-B94E-222CC28C435C}" destId="{89A29C7C-F6CA-4189-B064-E2A7026F86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C1FFA-FEBC-472C-9427-FD913A56C743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C4EA0-8806-4978-9605-F667741E41F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25EC8-1D63-48B3-837D-536F3E0EC6FD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accent1"/>
              </a:solidFill>
            </a:rPr>
            <a:t>Section 1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The Single-Person Decision Problem</a:t>
          </a:r>
        </a:p>
      </dsp:txBody>
      <dsp:txXfrm>
        <a:off x="1834517" y="469890"/>
        <a:ext cx="3148942" cy="1335915"/>
      </dsp:txXfrm>
    </dsp:sp>
    <dsp:sp modelId="{E0DAD654-C3FA-4718-917B-E1D793C9E679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06BDF-8E97-470A-BDB7-ED55113A5E9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BEB46-6230-4DA0-B9AD-6C108476DA20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Section 2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Static Games of Complete Information</a:t>
          </a:r>
        </a:p>
      </dsp:txBody>
      <dsp:txXfrm>
        <a:off x="7154322" y="469890"/>
        <a:ext cx="3148942" cy="1335915"/>
      </dsp:txXfrm>
    </dsp:sp>
    <dsp:sp modelId="{7B67F78E-A2A8-42EA-9E10-2A97951EBEEC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8B1AF-BB95-4B6A-958B-0E7B6189B33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23A04-36EC-410B-9B45-F01ABB30B3C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Section 3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Dynamic Games of Complete Information</a:t>
          </a:r>
        </a:p>
      </dsp:txBody>
      <dsp:txXfrm>
        <a:off x="1834517" y="2545532"/>
        <a:ext cx="3148942" cy="1335915"/>
      </dsp:txXfrm>
    </dsp:sp>
    <dsp:sp modelId="{E54BFDD6-CD13-4025-9E74-A0711641CFC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ADF51-49A6-4FCB-9FFA-F0C6AEDF0EBC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77D41-1E2D-4359-8372-9FBC2AF1D5D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Section 4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Games of Incomplete Information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E74E9-F59E-45DF-AE32-1178FF9CB50F}">
      <dsp:nvSpPr>
        <dsp:cNvPr id="0" name=""/>
        <dsp:cNvSpPr/>
      </dsp:nvSpPr>
      <dsp:spPr>
        <a:xfrm>
          <a:off x="679050" y="376937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16B62-A0C0-4DB2-B473-548796EDE7B7}">
      <dsp:nvSpPr>
        <dsp:cNvPr id="0" name=""/>
        <dsp:cNvSpPr/>
      </dsp:nvSpPr>
      <dsp:spPr>
        <a:xfrm>
          <a:off x="1081237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5E0AD-5697-4B82-A757-A0D2F887B66D}">
      <dsp:nvSpPr>
        <dsp:cNvPr id="0" name=""/>
        <dsp:cNvSpPr/>
      </dsp:nvSpPr>
      <dsp:spPr>
        <a:xfrm>
          <a:off x="75768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 dirty="0"/>
            <a:t>Actions</a:t>
          </a:r>
        </a:p>
      </dsp:txBody>
      <dsp:txXfrm>
        <a:off x="75768" y="2851938"/>
        <a:ext cx="3093750" cy="720000"/>
      </dsp:txXfrm>
    </dsp:sp>
    <dsp:sp modelId="{73118F7D-6351-4034-A285-649037568776}">
      <dsp:nvSpPr>
        <dsp:cNvPr id="0" name=""/>
        <dsp:cNvSpPr/>
      </dsp:nvSpPr>
      <dsp:spPr>
        <a:xfrm>
          <a:off x="4314206" y="376937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9FE24-0B14-44ED-B28A-027D103A5614}">
      <dsp:nvSpPr>
        <dsp:cNvPr id="0" name=""/>
        <dsp:cNvSpPr/>
      </dsp:nvSpPr>
      <dsp:spPr>
        <a:xfrm>
          <a:off x="4716393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AB115-9782-4009-88E6-D0523D074700}">
      <dsp:nvSpPr>
        <dsp:cNvPr id="0" name=""/>
        <dsp:cNvSpPr/>
      </dsp:nvSpPr>
      <dsp:spPr>
        <a:xfrm>
          <a:off x="3710925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/>
            <a:t>Outcomes</a:t>
          </a:r>
        </a:p>
      </dsp:txBody>
      <dsp:txXfrm>
        <a:off x="3710925" y="2851938"/>
        <a:ext cx="3093750" cy="720000"/>
      </dsp:txXfrm>
    </dsp:sp>
    <dsp:sp modelId="{0003E4D4-F736-4AFE-83EC-7D865E0F7B85}">
      <dsp:nvSpPr>
        <dsp:cNvPr id="0" name=""/>
        <dsp:cNvSpPr/>
      </dsp:nvSpPr>
      <dsp:spPr>
        <a:xfrm>
          <a:off x="7949362" y="376937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3CB9C-A59D-4FAC-B2A4-FCC4176A06BA}">
      <dsp:nvSpPr>
        <dsp:cNvPr id="0" name=""/>
        <dsp:cNvSpPr/>
      </dsp:nvSpPr>
      <dsp:spPr>
        <a:xfrm>
          <a:off x="8351550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29C7C-F6CA-4189-B064-E2A7026F8697}">
      <dsp:nvSpPr>
        <dsp:cNvPr id="0" name=""/>
        <dsp:cNvSpPr/>
      </dsp:nvSpPr>
      <dsp:spPr>
        <a:xfrm>
          <a:off x="7346081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/>
            <a:t>Preferences</a:t>
          </a:r>
        </a:p>
      </dsp:txBody>
      <dsp:txXfrm>
        <a:off x="7346081" y="285193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90C40-380F-467F-B2E8-E7180F29145A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F0A6D-EEA4-4712-949D-959F890B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8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B00F-D87B-36CF-37DA-B1C88C4D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60CA2-A2E2-D733-1C14-03977ABB4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C97216-7622-8B54-EDA1-26B1E49CE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98063-9BF7-487E-B267-AA5636F6C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E83F6-3A65-482C-B878-5103AB538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6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F0A6D-EEA4-4712-949D-959F890BC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64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E83F6-3A65-482C-B878-5103AB5386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525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CF9E9-32CC-E842-9F04-95BB829B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1E29-7421-514C-AFC2-00B8FD2A7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92B7E-8E9E-4FF5-BAF5-F286A3312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CAFA4-413F-3B05-40D8-31789D38D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F0A6D-EEA4-4712-949D-959F890BC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61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F0A6D-EEA4-4712-949D-959F890BC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58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F0A6D-EEA4-4712-949D-959F890BC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167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6D354-839A-7026-E818-3910F5E72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0253F-D32B-573B-4794-AB8A82519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6E26C-F581-C9AF-FCD9-95E066C58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C4BB6-3354-D448-6696-CA49223F9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F0A6D-EEA4-4712-949D-959F890BC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79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F6D9-433D-9FCD-1371-1FFC5B22C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76D57-1E42-FEF9-0046-F55DAD532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5FED1-DC2E-CA26-77D3-B561CC9C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2C593-CC40-D16B-0A92-941477A9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34F8-28C8-6190-4C7A-46BE2551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8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CAC5-CD37-F867-6192-C9494749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53604-94B5-CB17-2771-A0C924832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6DCE7-2FBC-1748-AAC8-E7540469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531F0-1E5F-E267-722F-1A471441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733FD-4898-0238-3ABB-8FF1D8AE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6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F1B78-415C-335C-90B0-0A7C6BEEC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350C0-BEFD-B8FB-DE09-0170706F0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FC31-6E76-0879-B3EE-E2EF6AAE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E808-F47B-32A9-D83A-60E8B93B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CFE5-801F-C96D-7414-92898D02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5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0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01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16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22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3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40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300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5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CF8B-79E3-327D-BE10-75A66EF3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FD811-EBEC-A270-B6E0-0245AD78F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26D39-7B87-DE1A-5773-802CCC8F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C8125-5496-97EB-E47F-48BE46EF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BBE62-5957-C388-3C97-08E94A02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86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77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65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63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EA7F-FCAF-412A-8BBC-893AA2B96CD8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07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E6DE-93F1-4C7C-8DD5-CA430625CA3B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0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AAEC-8FA7-4019-840F-D999959FDA3D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76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983E-D6B4-425B-AB76-683AB642AC33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810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B77A-D05E-4D1E-AD93-E84ACCD681A1}" type="datetime1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733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B9C7-A180-4425-AFCC-D38F3A6AA307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13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9D46F-B963-46EF-9146-5BF8C0FF40A5}" type="datetime1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2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49FF-2E5A-4944-C1BF-C8E2B512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E2F7C-B359-6847-B6BB-CB0D4FDA0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0B2F-8D7D-88CB-EB4C-D002D54C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DAD0E-CDC9-81DE-EAE1-4D48F97F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8BBC0-DF8F-9633-3CF0-B537CC4B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9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7579-01B6-4B39-A858-86CAD06EA51B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780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C180-ECB7-4587-8ACC-2AB98C84E048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434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6E7B-7C2D-4614-BAE5-93A338E0EF40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8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B34-A18F-4622-9F4E-53B125BAC6A8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2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BC8D-7B47-32C2-5D96-31B3077D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B44F-FCDC-3C0E-EE40-C85D05455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47FFF-518C-F697-E99F-82A49EDBE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9D35-265F-B240-4867-A8884695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5B8C1-6A1F-7695-CE51-B11363BD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52C22-A624-D254-DF4D-844F544C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0277-2A98-F5FB-469B-993AD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8F13E-9536-45FA-3843-3EB0BAC11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26A17-C4D6-59E3-0A04-A2C0AB179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2183E-7155-D59D-77AA-533FFF38F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EA97B-8655-8A53-7B87-F43C923B5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3C9E4-AD31-6A15-DEBA-532AB09A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A57D4-E06C-ED8E-3954-958ABB03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4200A-B4D8-DF9F-A065-32BA6856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0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3A8F-C2BE-88F1-871E-FCDBBC1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9B962-578D-B4FE-AF9D-7957A581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609FF-4186-0E56-3F39-68FD17AE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05437-F288-98C3-7F90-5C6ACEE6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0323B-08B1-2CFB-ABD3-A510B613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0435D-871A-182C-7C87-B4989835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6F160-3EFD-19D0-298E-AD69EC98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1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5AD0-4B31-492F-9BA4-1F5D982A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1AF9-7A27-04D5-9D85-5D4D80190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A3A66-5958-769B-741E-B5437CA15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A6B32-A397-2328-9339-0D650285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70F0E-2882-5BED-DA88-638CC2CB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D23D9-AA7A-9A39-B5F1-328454DB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3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B9B5-B531-AB92-B827-2FD74C17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183E2-9567-629B-664B-298D5897D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E4114-FC7A-5462-1297-5D6BCAB5C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ECCCB-9FE2-8591-F205-F8B5B9E7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9A163-75DC-03AF-5326-849EC4CF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D94F6-8E2C-E63C-8B91-F740383C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96E57-FC88-A9B0-F1C3-F11DD354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114DD-3CA0-C024-F938-3704B7A5D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FFB1C-F5F4-F094-0D2E-44E231849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D2172-B066-42B6-872E-3CB95A0AB1F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7CC7-25A6-0109-6794-AC24CB7EE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0B55D-30F1-5288-DA2C-3E5909CD4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F38E1-261C-4829-94EB-E5042C7C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0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52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33500-A71A-434E-AEFF-ED4F19179B8D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501A4-4036-4678-A465-596B7E11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6.png"/><Relationship Id="rId5" Type="http://schemas.openxmlformats.org/officeDocument/2006/relationships/image" Target="../media/image31.jpg"/><Relationship Id="rId10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10" Type="http://schemas.openxmlformats.org/officeDocument/2006/relationships/image" Target="../media/image41.png"/><Relationship Id="rId4" Type="http://schemas.openxmlformats.org/officeDocument/2006/relationships/image" Target="../media/image280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5.jpeg"/><Relationship Id="rId7" Type="http://schemas.openxmlformats.org/officeDocument/2006/relationships/image" Target="../media/image36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29.png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0" Type="http://schemas.openxmlformats.org/officeDocument/2006/relationships/image" Target="../media/image46.svg"/><Relationship Id="rId4" Type="http://schemas.openxmlformats.org/officeDocument/2006/relationships/image" Target="../media/image44.jpe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bin"/><Relationship Id="rId7" Type="http://schemas.openxmlformats.org/officeDocument/2006/relationships/image" Target="../media/image332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55.png"/><Relationship Id="rId3" Type="http://schemas.openxmlformats.org/officeDocument/2006/relationships/image" Target="../media/image32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6.png"/><Relationship Id="rId9" Type="http://schemas.openxmlformats.org/officeDocument/2006/relationships/image" Target="../media/image29.png"/><Relationship Id="rId1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4.sv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12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70.png"/><Relationship Id="rId5" Type="http://schemas.openxmlformats.org/officeDocument/2006/relationships/image" Target="../media/image61.png"/><Relationship Id="rId10" Type="http://schemas.openxmlformats.org/officeDocument/2006/relationships/image" Target="../media/image460.png"/><Relationship Id="rId4" Type="http://schemas.openxmlformats.org/officeDocument/2006/relationships/image" Target="../media/image35.jpe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35.jpeg"/><Relationship Id="rId7" Type="http://schemas.openxmlformats.org/officeDocument/2006/relationships/image" Target="../media/image36.jpe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29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541.png"/><Relationship Id="rId18" Type="http://schemas.openxmlformats.org/officeDocument/2006/relationships/image" Target="../media/image81.png"/><Relationship Id="rId3" Type="http://schemas.openxmlformats.org/officeDocument/2006/relationships/image" Target="../media/image57.jpeg"/><Relationship Id="rId7" Type="http://schemas.openxmlformats.org/officeDocument/2006/relationships/image" Target="../media/image420.png"/><Relationship Id="rId12" Type="http://schemas.openxmlformats.org/officeDocument/2006/relationships/image" Target="../media/image531.png"/><Relationship Id="rId17" Type="http://schemas.openxmlformats.org/officeDocument/2006/relationships/image" Target="../media/image80.png"/><Relationship Id="rId2" Type="http://schemas.openxmlformats.org/officeDocument/2006/relationships/image" Target="../media/image452.png"/><Relationship Id="rId16" Type="http://schemas.openxmlformats.org/officeDocument/2006/relationships/image" Target="../media/image79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91.png"/><Relationship Id="rId5" Type="http://schemas.openxmlformats.org/officeDocument/2006/relationships/image" Target="../media/image542.png"/><Relationship Id="rId15" Type="http://schemas.openxmlformats.org/officeDocument/2006/relationships/image" Target="../media/image59.jpg"/><Relationship Id="rId10" Type="http://schemas.openxmlformats.org/officeDocument/2006/relationships/image" Target="../media/image481.png"/><Relationship Id="rId19" Type="http://schemas.openxmlformats.org/officeDocument/2006/relationships/image" Target="../media/image560.png"/><Relationship Id="rId4" Type="http://schemas.openxmlformats.org/officeDocument/2006/relationships/image" Target="../media/image58.png"/><Relationship Id="rId9" Type="http://schemas.openxmlformats.org/officeDocument/2006/relationships/image" Target="../media/image451.png"/><Relationship Id="rId1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7" Type="http://schemas.openxmlformats.org/officeDocument/2006/relationships/image" Target="../media/image59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1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7" Type="http://schemas.openxmlformats.org/officeDocument/2006/relationships/image" Target="../media/image49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50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Relationship Id="rId9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1.jp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656BD-C2F8-0FF5-8FF5-8380A8DFE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EED2B2-B278-0A73-90E4-6EF31941E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4D5DF-D1E3-EABD-8CCA-0CF1DEB7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IN" sz="1800" dirty="0">
                <a:solidFill>
                  <a:srgbClr val="C00000"/>
                </a:solidFill>
              </a:rPr>
              <a:t>SECTION  1</a:t>
            </a:r>
            <a:br>
              <a:rPr lang="en-IN" sz="5400" dirty="0">
                <a:solidFill>
                  <a:srgbClr val="0070C0"/>
                </a:solidFill>
              </a:rPr>
            </a:br>
            <a:br>
              <a:rPr lang="en-US" sz="5400" dirty="0"/>
            </a:br>
            <a:r>
              <a:rPr lang="en-IN" sz="5400" dirty="0"/>
              <a:t>The </a:t>
            </a:r>
            <a:r>
              <a:rPr lang="en-IN" sz="5400" dirty="0">
                <a:solidFill>
                  <a:srgbClr val="0070C0"/>
                </a:solidFill>
                <a:latin typeface="Segoe Script" panose="030B0504020000000003" pitchFamily="66" charset="0"/>
              </a:rPr>
              <a:t>Single-Person</a:t>
            </a:r>
            <a:r>
              <a:rPr lang="en-IN" sz="5400" dirty="0"/>
              <a:t> Decision Problem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80AE8-446A-7BD7-83E9-2CCE277AD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 </a:t>
            </a:r>
            <a:r>
              <a:rPr lang="en-IN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1" name="Picture 20" descr="Colorful boardgame">
            <a:extLst>
              <a:ext uri="{FF2B5EF4-FFF2-40B4-BE49-F238E27FC236}">
                <a16:creationId xmlns:a16="http://schemas.microsoft.com/office/drawing/2014/main" id="{BFAC695D-9A4E-AAE9-ABA6-954A8EDD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2" r="27141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52BAF7-04B4-7ABD-573E-16CFB430F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FE818A-E564-81CF-3F8D-8D3C6CE74E99}"/>
              </a:ext>
            </a:extLst>
          </p:cNvPr>
          <p:cNvSpPr txBox="1"/>
          <p:nvPr/>
        </p:nvSpPr>
        <p:spPr>
          <a:xfrm>
            <a:off x="8450625" y="4076727"/>
            <a:ext cx="2277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Script" panose="030B0504020000000003" pitchFamily="66" charset="0"/>
              </a:rPr>
              <a:t>- Decision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8D35A-19DD-E2FB-D350-CBBAF4C8CADB}"/>
              </a:ext>
            </a:extLst>
          </p:cNvPr>
          <p:cNvSpPr txBox="1"/>
          <p:nvPr/>
        </p:nvSpPr>
        <p:spPr>
          <a:xfrm>
            <a:off x="7777113" y="229025"/>
            <a:ext cx="42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Game theory</a:t>
            </a:r>
            <a:r>
              <a:rPr lang="en-US" dirty="0"/>
              <a:t>: Modeling strategic interactions between rational agents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7BDD7-DBCE-DA1E-4B36-8AB9CA471726}"/>
              </a:ext>
            </a:extLst>
          </p:cNvPr>
          <p:cNvSpPr txBox="1"/>
          <p:nvPr/>
        </p:nvSpPr>
        <p:spPr>
          <a:xfrm>
            <a:off x="7777113" y="962262"/>
            <a:ext cx="42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Approach</a:t>
            </a:r>
            <a:r>
              <a:rPr lang="en-US" dirty="0"/>
              <a:t>: Principles </a:t>
            </a:r>
            <a:r>
              <a:rPr lang="en-US" i="1" dirty="0"/>
              <a:t>(Depth)</a:t>
            </a:r>
            <a:r>
              <a:rPr lang="en-US" dirty="0"/>
              <a:t>, not applications </a:t>
            </a:r>
            <a:r>
              <a:rPr lang="en-US" i="1" dirty="0"/>
              <a:t>(Breadth)</a:t>
            </a:r>
          </a:p>
        </p:txBody>
      </p:sp>
    </p:spTree>
    <p:extLst>
      <p:ext uri="{BB962C8B-B14F-4D97-AF65-F5344CB8AC3E}">
        <p14:creationId xmlns:p14="http://schemas.microsoft.com/office/powerpoint/2010/main" val="10381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156CA-C59D-7E67-B6D3-6E944D2B5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C791769-27C7-B2C3-F973-DED12B70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4CBE99-EF3E-A04D-B95B-C370FE2923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IN" dirty="0">
                    <a:solidFill>
                      <a:srgbClr val="0070C0"/>
                    </a:solidFill>
                  </a:rPr>
                  <a:t>Preferences</a:t>
                </a:r>
                <a:r>
                  <a:rPr lang="en-IN" dirty="0"/>
                  <a:t> over </a:t>
                </a:r>
                <a:r>
                  <a:rPr lang="en-IN" dirty="0">
                    <a:solidFill>
                      <a:srgbClr val="00B050"/>
                    </a:solidFill>
                  </a:rPr>
                  <a:t>Outcomes</a:t>
                </a:r>
                <a:r>
                  <a:rPr lang="en-IN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≿</m:t>
                    </m:r>
                  </m:oMath>
                </a14:m>
                <a:r>
                  <a:rPr lang="en-IN" dirty="0"/>
                  <a:t>)</a:t>
                </a:r>
                <a:endParaRPr lang="en-US" sz="3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4CBE99-EF3E-A04D-B95B-C370FE292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ketch line">
            <a:extLst>
              <a:ext uri="{FF2B5EF4-FFF2-40B4-BE49-F238E27FC236}">
                <a16:creationId xmlns:a16="http://schemas.microsoft.com/office/drawing/2014/main" id="{8FEDC4A9-68E0-57E1-2FB1-21B974379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A73431-19F3-686C-1898-EAA6F7AB1197}"/>
              </a:ext>
            </a:extLst>
          </p:cNvPr>
          <p:cNvGrpSpPr/>
          <p:nvPr/>
        </p:nvGrpSpPr>
        <p:grpSpPr>
          <a:xfrm>
            <a:off x="311681" y="1995508"/>
            <a:ext cx="11567179" cy="2288655"/>
            <a:chOff x="650009" y="4018272"/>
            <a:chExt cx="11567179" cy="2288655"/>
          </a:xfrm>
        </p:grpSpPr>
        <p:pic>
          <p:nvPicPr>
            <p:cNvPr id="8" name="Picture 7" descr="A child sitting at a desk writing in a book&#10;&#10;Description automatically generated">
              <a:extLst>
                <a:ext uri="{FF2B5EF4-FFF2-40B4-BE49-F238E27FC236}">
                  <a16:creationId xmlns:a16="http://schemas.microsoft.com/office/drawing/2014/main" id="{F680DB29-2201-9C7A-0157-ED6A339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5" t="12040" r="10736" b="10893"/>
            <a:stretch/>
          </p:blipFill>
          <p:spPr>
            <a:xfrm>
              <a:off x="650009" y="4018272"/>
              <a:ext cx="3336636" cy="2288655"/>
            </a:xfrm>
            <a:prstGeom prst="rect">
              <a:avLst/>
            </a:prstGeom>
          </p:spPr>
        </p:pic>
        <p:pic>
          <p:nvPicPr>
            <p:cNvPr id="10" name="Picture 9" descr="A cartoon of a child playing video games&#10;&#10;Description automatically generated">
              <a:extLst>
                <a:ext uri="{FF2B5EF4-FFF2-40B4-BE49-F238E27FC236}">
                  <a16:creationId xmlns:a16="http://schemas.microsoft.com/office/drawing/2014/main" id="{0E7C99F1-C5F5-F4E8-717E-E419F9478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7" t="21034" r="12187" b="19996"/>
            <a:stretch/>
          </p:blipFill>
          <p:spPr>
            <a:xfrm>
              <a:off x="4290009" y="4020927"/>
              <a:ext cx="3987209" cy="2286000"/>
            </a:xfrm>
            <a:prstGeom prst="rect">
              <a:avLst/>
            </a:prstGeom>
          </p:spPr>
        </p:pic>
        <p:pic>
          <p:nvPicPr>
            <p:cNvPr id="12" name="Picture 11" descr="Cartoon of kids talking&#10;&#10;Description automatically generated">
              <a:extLst>
                <a:ext uri="{FF2B5EF4-FFF2-40B4-BE49-F238E27FC236}">
                  <a16:creationId xmlns:a16="http://schemas.microsoft.com/office/drawing/2014/main" id="{A0C8C24A-8C52-E2AA-0770-10F0784BB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0582" y="4018272"/>
              <a:ext cx="3636606" cy="2286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8D39E-AB2A-340B-20D0-4C78BF92D762}"/>
              </a:ext>
            </a:extLst>
          </p:cNvPr>
          <p:cNvGrpSpPr/>
          <p:nvPr/>
        </p:nvGrpSpPr>
        <p:grpSpPr>
          <a:xfrm>
            <a:off x="8650224" y="5886294"/>
            <a:ext cx="3000132" cy="826913"/>
            <a:chOff x="8650224" y="5886294"/>
            <a:chExt cx="3000132" cy="826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9F0032-6CFF-99D8-A5CD-ED7C520F2795}"/>
                    </a:ext>
                  </a:extLst>
                </p:cNvPr>
                <p:cNvSpPr txBox="1"/>
                <p:nvPr/>
              </p:nvSpPr>
              <p:spPr>
                <a:xfrm>
                  <a:off x="9281007" y="5886294"/>
                  <a:ext cx="1377172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9F0032-6CFF-99D8-A5CD-ED7C520F2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007" y="5886294"/>
                  <a:ext cx="13771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183" r="-3930" b="-28571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9A35B2-9328-623F-C5A2-988297C04472}"/>
                </a:ext>
              </a:extLst>
            </p:cNvPr>
            <p:cNvSpPr txBox="1"/>
            <p:nvPr/>
          </p:nvSpPr>
          <p:spPr>
            <a:xfrm>
              <a:off x="8650224" y="6343875"/>
              <a:ext cx="3000132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Preference Relations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E43847-CD55-0732-36EA-6EB91E6B50D0}"/>
              </a:ext>
            </a:extLst>
          </p:cNvPr>
          <p:cNvCxnSpPr/>
          <p:nvPr/>
        </p:nvCxnSpPr>
        <p:spPr>
          <a:xfrm>
            <a:off x="1115568" y="5779008"/>
            <a:ext cx="102382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D6B615-AE8E-4B96-8485-CFB6449AD2A2}"/>
              </a:ext>
            </a:extLst>
          </p:cNvPr>
          <p:cNvSpPr txBox="1"/>
          <p:nvPr/>
        </p:nvSpPr>
        <p:spPr>
          <a:xfrm>
            <a:off x="8702958" y="1161310"/>
            <a:ext cx="314286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…ranking all </a:t>
            </a:r>
            <a:r>
              <a:rPr lang="en-US" dirty="0">
                <a:solidFill>
                  <a:srgbClr val="00B050"/>
                </a:solidFill>
                <a:latin typeface="Segoe Script" panose="030B0504020000000003" pitchFamily="66" charset="0"/>
              </a:rPr>
              <a:t>outcomes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4561A6-4E8F-89A3-BFA2-09804F3C49C0}"/>
              </a:ext>
            </a:extLst>
          </p:cNvPr>
          <p:cNvGrpSpPr/>
          <p:nvPr/>
        </p:nvGrpSpPr>
        <p:grpSpPr>
          <a:xfrm>
            <a:off x="311679" y="4682390"/>
            <a:ext cx="11396798" cy="889332"/>
            <a:chOff x="311679" y="4682390"/>
            <a:chExt cx="11396798" cy="88933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2594751-562F-DC36-E83B-2616081A78E2}"/>
                </a:ext>
              </a:extLst>
            </p:cNvPr>
            <p:cNvGrpSpPr/>
            <p:nvPr/>
          </p:nvGrpSpPr>
          <p:grpSpPr>
            <a:xfrm>
              <a:off x="311679" y="4686327"/>
              <a:ext cx="3333453" cy="885395"/>
              <a:chOff x="311679" y="4686327"/>
              <a:chExt cx="3333453" cy="88539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9C7437-F2FE-FDAB-E765-6D796E134160}"/>
                  </a:ext>
                </a:extLst>
              </p:cNvPr>
              <p:cNvSpPr txBox="1"/>
              <p:nvPr/>
            </p:nvSpPr>
            <p:spPr>
              <a:xfrm>
                <a:off x="311679" y="5202390"/>
                <a:ext cx="3333453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Segoe Script" panose="030B0504020000000003" pitchFamily="66" charset="0"/>
                  </a:rPr>
                  <a:t>Better Prepared for Exam</a:t>
                </a:r>
              </a:p>
            </p:txBody>
          </p:sp>
          <p:sp>
            <p:nvSpPr>
              <p:cNvPr id="40" name="Arrow: Down 39">
                <a:extLst>
                  <a:ext uri="{FF2B5EF4-FFF2-40B4-BE49-F238E27FC236}">
                    <a16:creationId xmlns:a16="http://schemas.microsoft.com/office/drawing/2014/main" id="{E7BF7138-8E90-8272-CA8E-A55372DE2369}"/>
                  </a:ext>
                </a:extLst>
              </p:cNvPr>
              <p:cNvSpPr/>
              <p:nvPr/>
            </p:nvSpPr>
            <p:spPr>
              <a:xfrm>
                <a:off x="1823444" y="4686327"/>
                <a:ext cx="304800" cy="516063"/>
              </a:xfrm>
              <a:prstGeom prst="down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ADDD2B4-DC2A-93BD-43F0-830B06754FD5}"/>
                </a:ext>
              </a:extLst>
            </p:cNvPr>
            <p:cNvGrpSpPr/>
            <p:nvPr/>
          </p:nvGrpSpPr>
          <p:grpSpPr>
            <a:xfrm>
              <a:off x="4503837" y="4686327"/>
              <a:ext cx="3172968" cy="885395"/>
              <a:chOff x="4503837" y="4686327"/>
              <a:chExt cx="3172968" cy="88539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C4C5E02-4CA3-530F-D344-E0388E988DF4}"/>
                  </a:ext>
                </a:extLst>
              </p:cNvPr>
              <p:cNvSpPr txBox="1"/>
              <p:nvPr/>
            </p:nvSpPr>
            <p:spPr>
              <a:xfrm>
                <a:off x="4503837" y="5202390"/>
                <a:ext cx="3172968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Segoe Script" panose="030B0504020000000003" pitchFamily="66" charset="0"/>
                  </a:rPr>
                  <a:t>Immediate Relaxation</a:t>
                </a:r>
              </a:p>
            </p:txBody>
          </p:sp>
          <p:sp>
            <p:nvSpPr>
              <p:cNvPr id="38" name="Arrow: Down 37">
                <a:extLst>
                  <a:ext uri="{FF2B5EF4-FFF2-40B4-BE49-F238E27FC236}">
                    <a16:creationId xmlns:a16="http://schemas.microsoft.com/office/drawing/2014/main" id="{C2EBFA50-76C2-97BA-50FD-5ECCE7908D97}"/>
                  </a:ext>
                </a:extLst>
              </p:cNvPr>
              <p:cNvSpPr/>
              <p:nvPr/>
            </p:nvSpPr>
            <p:spPr>
              <a:xfrm>
                <a:off x="5937921" y="4686327"/>
                <a:ext cx="304800" cy="516063"/>
              </a:xfrm>
              <a:prstGeom prst="down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FE85DA5-C070-4572-036C-A7D294B2B5B6}"/>
                </a:ext>
              </a:extLst>
            </p:cNvPr>
            <p:cNvGrpSpPr/>
            <p:nvPr/>
          </p:nvGrpSpPr>
          <p:grpSpPr>
            <a:xfrm>
              <a:off x="8535509" y="4682390"/>
              <a:ext cx="3172968" cy="857782"/>
              <a:chOff x="8535509" y="4682390"/>
              <a:chExt cx="3172968" cy="85778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0D9C47-0F69-551E-4033-5E7B2749280C}"/>
                  </a:ext>
                </a:extLst>
              </p:cNvPr>
              <p:cNvSpPr txBox="1"/>
              <p:nvPr/>
            </p:nvSpPr>
            <p:spPr>
              <a:xfrm>
                <a:off x="8535509" y="5170840"/>
                <a:ext cx="3172968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Segoe Script" panose="030B0504020000000003" pitchFamily="66" charset="0"/>
                  </a:rPr>
                  <a:t>Build Relationships</a:t>
                </a:r>
              </a:p>
            </p:txBody>
          </p:sp>
          <p:sp>
            <p:nvSpPr>
              <p:cNvPr id="36" name="Arrow: Down 35">
                <a:extLst>
                  <a:ext uri="{FF2B5EF4-FFF2-40B4-BE49-F238E27FC236}">
                    <a16:creationId xmlns:a16="http://schemas.microsoft.com/office/drawing/2014/main" id="{54A658CB-B565-6060-1FBF-760875C10BE1}"/>
                  </a:ext>
                </a:extLst>
              </p:cNvPr>
              <p:cNvSpPr/>
              <p:nvPr/>
            </p:nvSpPr>
            <p:spPr>
              <a:xfrm>
                <a:off x="9969593" y="4682390"/>
                <a:ext cx="304800" cy="516063"/>
              </a:xfrm>
              <a:prstGeom prst="down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9F68707-D1E6-52D0-4345-ACEB1B1D748F}"/>
              </a:ext>
            </a:extLst>
          </p:cNvPr>
          <p:cNvSpPr txBox="1"/>
          <p:nvPr/>
        </p:nvSpPr>
        <p:spPr>
          <a:xfrm>
            <a:off x="311679" y="4316995"/>
            <a:ext cx="3336635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  <a:latin typeface="Segoe Script" panose="030B0504020000000003" pitchFamily="66" charset="0"/>
              </a:rPr>
              <a:t>S</a:t>
            </a:r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tudy for Exam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DB5388-DBD8-FF9B-2C85-FB89C673EBF2}"/>
              </a:ext>
            </a:extLst>
          </p:cNvPr>
          <p:cNvSpPr txBox="1"/>
          <p:nvPr/>
        </p:nvSpPr>
        <p:spPr>
          <a:xfrm>
            <a:off x="4507992" y="4316995"/>
            <a:ext cx="317296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Play </a:t>
            </a:r>
            <a:r>
              <a:rPr lang="en-US" u="sng" dirty="0">
                <a:solidFill>
                  <a:srgbClr val="0070C0"/>
                </a:solidFill>
                <a:latin typeface="Segoe Script" panose="030B0504020000000003" pitchFamily="66" charset="0"/>
              </a:rPr>
              <a:t>G</a:t>
            </a:r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ames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93ED36-1196-A392-432B-E487CEF33E16}"/>
              </a:ext>
            </a:extLst>
          </p:cNvPr>
          <p:cNvSpPr txBox="1"/>
          <p:nvPr/>
        </p:nvSpPr>
        <p:spPr>
          <a:xfrm>
            <a:off x="8539664" y="4285445"/>
            <a:ext cx="317296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Socialize with Friends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9570F2-29BB-D540-C42C-0EDE44297DCD}"/>
              </a:ext>
            </a:extLst>
          </p:cNvPr>
          <p:cNvGrpSpPr/>
          <p:nvPr/>
        </p:nvGrpSpPr>
        <p:grpSpPr>
          <a:xfrm>
            <a:off x="4855464" y="5886294"/>
            <a:ext cx="2185416" cy="826913"/>
            <a:chOff x="4855464" y="5886294"/>
            <a:chExt cx="2185416" cy="826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5B488EA-37A6-E4B2-7183-EA7BBC4CC846}"/>
                    </a:ext>
                  </a:extLst>
                </p:cNvPr>
                <p:cNvSpPr txBox="1"/>
                <p:nvPr/>
              </p:nvSpPr>
              <p:spPr>
                <a:xfrm>
                  <a:off x="5104299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5B488EA-37A6-E4B2-7183-EA7BBC4CC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299" y="5886294"/>
                  <a:ext cx="170392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120" b="-28571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81A413-C30D-CCBD-19C4-358B33D792BE}"/>
                </a:ext>
              </a:extLst>
            </p:cNvPr>
            <p:cNvSpPr txBox="1"/>
            <p:nvPr/>
          </p:nvSpPr>
          <p:spPr>
            <a:xfrm>
              <a:off x="4855464" y="6343875"/>
              <a:ext cx="2185416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Set of </a:t>
              </a:r>
              <a:r>
                <a:rPr lang="en-US" dirty="0">
                  <a:solidFill>
                    <a:srgbClr val="00B050"/>
                  </a:solidFill>
                  <a:latin typeface="Segoe Script" panose="030B0504020000000003" pitchFamily="66" charset="0"/>
                </a:rPr>
                <a:t>Outcomes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1C6A27-4898-D65E-6EAF-A9483C6E122E}"/>
              </a:ext>
            </a:extLst>
          </p:cNvPr>
          <p:cNvGrpSpPr/>
          <p:nvPr/>
        </p:nvGrpSpPr>
        <p:grpSpPr>
          <a:xfrm>
            <a:off x="1014985" y="5886294"/>
            <a:ext cx="2112264" cy="830104"/>
            <a:chOff x="1014985" y="5886294"/>
            <a:chExt cx="2112264" cy="830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F9A0818-48CE-41CC-8971-3633C4E8ACEA}"/>
                    </a:ext>
                  </a:extLst>
                </p:cNvPr>
                <p:cNvSpPr txBox="1"/>
                <p:nvPr/>
              </p:nvSpPr>
              <p:spPr>
                <a:xfrm>
                  <a:off x="1287258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F9A0818-48CE-41CC-8971-3633C4E8A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258" y="5886294"/>
                  <a:ext cx="170392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3534" b="-1587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274A55-6626-2E71-D110-4D8FA972F9C2}"/>
                </a:ext>
              </a:extLst>
            </p:cNvPr>
            <p:cNvSpPr txBox="1"/>
            <p:nvPr/>
          </p:nvSpPr>
          <p:spPr>
            <a:xfrm>
              <a:off x="1014985" y="6347066"/>
              <a:ext cx="2112264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Set of </a:t>
              </a:r>
              <a:r>
                <a:rPr lang="en-US" dirty="0">
                  <a:solidFill>
                    <a:srgbClr val="C00000"/>
                  </a:solidFill>
                  <a:latin typeface="Segoe Script" panose="030B0504020000000003" pitchFamily="66" charset="0"/>
                </a:rPr>
                <a:t>Actions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13081E-EC4C-9AD0-B9FD-9242E13ECD26}"/>
              </a:ext>
            </a:extLst>
          </p:cNvPr>
          <p:cNvSpPr txBox="1"/>
          <p:nvPr/>
        </p:nvSpPr>
        <p:spPr>
          <a:xfrm>
            <a:off x="8702958" y="205461"/>
            <a:ext cx="314286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Pair-wise comparisons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B8519A-3559-29EC-5DB5-5141B0D7DE3E}"/>
              </a:ext>
            </a:extLst>
          </p:cNvPr>
          <p:cNvCxnSpPr>
            <a:stCxn id="3" idx="2"/>
            <a:endCxn id="29" idx="0"/>
          </p:cNvCxnSpPr>
          <p:nvPr/>
        </p:nvCxnSpPr>
        <p:spPr>
          <a:xfrm>
            <a:off x="10274393" y="574793"/>
            <a:ext cx="0" cy="586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3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BA7C7-63A6-7E88-E179-F27414AC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6BBCB7-4B69-249C-5706-330F0C8C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F10E-5E61-28A7-8608-9221F3B1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Preference</a:t>
            </a:r>
            <a:r>
              <a:rPr lang="en-IN" dirty="0"/>
              <a:t> </a:t>
            </a:r>
            <a:r>
              <a:rPr lang="en-US" dirty="0"/>
              <a:t>Relations</a:t>
            </a:r>
            <a:endParaRPr lang="en-US" sz="30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E60CF4E2-2005-7D71-AC30-8B86F22B5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272639-84CA-2507-A16C-99E47983105B}"/>
              </a:ext>
            </a:extLst>
          </p:cNvPr>
          <p:cNvGrpSpPr/>
          <p:nvPr/>
        </p:nvGrpSpPr>
        <p:grpSpPr>
          <a:xfrm>
            <a:off x="465892" y="3023737"/>
            <a:ext cx="3535682" cy="915020"/>
            <a:chOff x="5713556" y="2633604"/>
            <a:chExt cx="3535682" cy="91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6C50CCA-250F-42AC-9DBE-59F4DCA5D73B}"/>
                    </a:ext>
                  </a:extLst>
                </p:cNvPr>
                <p:cNvSpPr txBox="1"/>
                <p:nvPr/>
              </p:nvSpPr>
              <p:spPr>
                <a:xfrm>
                  <a:off x="7087701" y="2633604"/>
                  <a:ext cx="7873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6C50CCA-250F-42AC-9DBE-59F4DCA5D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01" y="2633604"/>
                  <a:ext cx="78739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426" t="-1639" r="-11628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BE6DC0-6810-7CBC-02F5-D482BD9F86A8}"/>
                </a:ext>
              </a:extLst>
            </p:cNvPr>
            <p:cNvSpPr txBox="1"/>
            <p:nvPr/>
          </p:nvSpPr>
          <p:spPr>
            <a:xfrm>
              <a:off x="5713556" y="3117737"/>
              <a:ext cx="3535682" cy="43088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70C0"/>
                  </a:solidFill>
                </a:rPr>
                <a:t>A </a:t>
              </a:r>
              <a:r>
                <a:rPr lang="en-US" sz="2200" b="1" u="sng" dirty="0">
                  <a:solidFill>
                    <a:srgbClr val="0070C0"/>
                  </a:solidFill>
                </a:rPr>
                <a:t>strict</a:t>
              </a:r>
              <a:r>
                <a:rPr lang="en-US" sz="2200" dirty="0">
                  <a:solidFill>
                    <a:srgbClr val="0070C0"/>
                  </a:solidFill>
                </a:rPr>
                <a:t> preference relation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25C03C-EFF8-AB2F-80FE-D47447623CDA}"/>
              </a:ext>
            </a:extLst>
          </p:cNvPr>
          <p:cNvGrpSpPr/>
          <p:nvPr/>
        </p:nvGrpSpPr>
        <p:grpSpPr>
          <a:xfrm>
            <a:off x="4470115" y="3023737"/>
            <a:ext cx="3625147" cy="911594"/>
            <a:chOff x="5668824" y="2633604"/>
            <a:chExt cx="3625147" cy="9115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F1C338A-7F6E-6E23-B588-D1B457A5850E}"/>
                    </a:ext>
                  </a:extLst>
                </p:cNvPr>
                <p:cNvSpPr txBox="1"/>
                <p:nvPr/>
              </p:nvSpPr>
              <p:spPr>
                <a:xfrm>
                  <a:off x="7087701" y="2633604"/>
                  <a:ext cx="7873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F1C338A-7F6E-6E23-B588-D1B457A5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01" y="2633604"/>
                  <a:ext cx="78739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4651" t="-1639" r="-12403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23054C-81F8-D82C-C0AA-85E808CDF84A}"/>
                </a:ext>
              </a:extLst>
            </p:cNvPr>
            <p:cNvSpPr txBox="1"/>
            <p:nvPr/>
          </p:nvSpPr>
          <p:spPr>
            <a:xfrm>
              <a:off x="5668824" y="3114311"/>
              <a:ext cx="3625147" cy="43088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70C0"/>
                  </a:solidFill>
                </a:rPr>
                <a:t>A </a:t>
              </a:r>
              <a:r>
                <a:rPr lang="en-US" sz="2200" b="1" u="sng" dirty="0">
                  <a:solidFill>
                    <a:srgbClr val="0070C0"/>
                  </a:solidFill>
                </a:rPr>
                <a:t>weak</a:t>
              </a:r>
              <a:r>
                <a:rPr lang="en-US" sz="2200" dirty="0">
                  <a:solidFill>
                    <a:srgbClr val="0070C0"/>
                  </a:solidFill>
                </a:rPr>
                <a:t> preference relation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B7A297-67F4-01DD-B55E-D8C3C2B962AD}"/>
              </a:ext>
            </a:extLst>
          </p:cNvPr>
          <p:cNvGrpSpPr/>
          <p:nvPr/>
        </p:nvGrpSpPr>
        <p:grpSpPr>
          <a:xfrm>
            <a:off x="8563180" y="3023737"/>
            <a:ext cx="2797165" cy="911594"/>
            <a:chOff x="5995396" y="2633604"/>
            <a:chExt cx="2797165" cy="9115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69B7B60-91BA-BCAB-9E86-4DF8BC383066}"/>
                    </a:ext>
                  </a:extLst>
                </p:cNvPr>
                <p:cNvSpPr txBox="1"/>
                <p:nvPr/>
              </p:nvSpPr>
              <p:spPr>
                <a:xfrm>
                  <a:off x="7087701" y="2633604"/>
                  <a:ext cx="6100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69B7B60-91BA-BCAB-9E86-4DF8BC3830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01" y="2633604"/>
                  <a:ext cx="61003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000" t="-1639" r="-16000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53470-CE77-849B-34F5-E1CF793AE07C}"/>
                </a:ext>
              </a:extLst>
            </p:cNvPr>
            <p:cNvSpPr txBox="1"/>
            <p:nvPr/>
          </p:nvSpPr>
          <p:spPr>
            <a:xfrm>
              <a:off x="5995396" y="3114311"/>
              <a:ext cx="2797165" cy="43088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u="sng" dirty="0">
                  <a:solidFill>
                    <a:srgbClr val="0070C0"/>
                  </a:solidFill>
                </a:rPr>
                <a:t>Indifference</a:t>
              </a:r>
              <a:r>
                <a:rPr lang="en-US" sz="2200" dirty="0">
                  <a:solidFill>
                    <a:srgbClr val="0070C0"/>
                  </a:solidFill>
                </a:rPr>
                <a:t> relation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4AA197-E095-6B77-B6E3-F3ABE8019A40}"/>
                  </a:ext>
                </a:extLst>
              </p:cNvPr>
              <p:cNvSpPr txBox="1"/>
              <p:nvPr/>
            </p:nvSpPr>
            <p:spPr>
              <a:xfrm>
                <a:off x="465893" y="4408168"/>
                <a:ext cx="3535682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is strictly better than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4AA197-E095-6B77-B6E3-F3ABE8019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93" y="4408168"/>
                <a:ext cx="3535682" cy="646331"/>
              </a:xfrm>
              <a:prstGeom prst="rect">
                <a:avLst/>
              </a:prstGeom>
              <a:blipFill>
                <a:blip r:embed="rId5"/>
                <a:stretch>
                  <a:fillRect l="-1379" t="-3774" r="-1552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B10FF5-E5F5-D640-1706-C16511957EB9}"/>
                  </a:ext>
                </a:extLst>
              </p:cNvPr>
              <p:cNvSpPr txBox="1"/>
              <p:nvPr/>
            </p:nvSpPr>
            <p:spPr>
              <a:xfrm>
                <a:off x="4467468" y="4419222"/>
                <a:ext cx="3625147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is at least as good as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B10FF5-E5F5-D640-1706-C1651195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468" y="4419222"/>
                <a:ext cx="3625147" cy="646331"/>
              </a:xfrm>
              <a:prstGeom prst="rect">
                <a:avLst/>
              </a:prstGeom>
              <a:blipFill>
                <a:blip r:embed="rId6"/>
                <a:stretch>
                  <a:fillRect l="-1513" t="-4717" r="-1345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100B4B8-9E04-188B-A739-698821FED30F}"/>
                  </a:ext>
                </a:extLst>
              </p:cNvPr>
              <p:cNvSpPr txBox="1"/>
              <p:nvPr/>
            </p:nvSpPr>
            <p:spPr>
              <a:xfrm>
                <a:off x="8556635" y="4402446"/>
                <a:ext cx="2803710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The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are equally good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100B4B8-9E04-188B-A739-698821FED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635" y="4402446"/>
                <a:ext cx="2803710" cy="646331"/>
              </a:xfrm>
              <a:prstGeom prst="rect">
                <a:avLst/>
              </a:prstGeom>
              <a:blipFill>
                <a:blip r:embed="rId7"/>
                <a:stretch>
                  <a:fillRect l="-1957" t="-3774" r="-1739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FD4D423-C667-9CB0-15AF-6269846B4BF0}"/>
              </a:ext>
            </a:extLst>
          </p:cNvPr>
          <p:cNvSpPr txBox="1"/>
          <p:nvPr/>
        </p:nvSpPr>
        <p:spPr>
          <a:xfrm>
            <a:off x="5603727" y="1192378"/>
            <a:ext cx="4176054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…comparing a pair of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38958F-30E5-08DF-DD34-8D6EB090F193}"/>
                  </a:ext>
                </a:extLst>
              </p:cNvPr>
              <p:cNvSpPr txBox="1"/>
              <p:nvPr/>
            </p:nvSpPr>
            <p:spPr>
              <a:xfrm>
                <a:off x="8528293" y="6313750"/>
                <a:ext cx="2224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𝑉𝑖𝑙𝑙𝑎𝑔𝑒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𝑉𝑖𝑙𝑙𝑎𝑔𝑒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38958F-30E5-08DF-DD34-8D6EB090F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293" y="6313750"/>
                <a:ext cx="2224199" cy="276999"/>
              </a:xfrm>
              <a:prstGeom prst="rect">
                <a:avLst/>
              </a:prstGeom>
              <a:blipFill>
                <a:blip r:embed="rId8"/>
                <a:stretch>
                  <a:fillRect l="-3288" t="-4444" r="-16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300BE9-0C37-4A27-3146-8E481235BC53}"/>
                  </a:ext>
                </a:extLst>
              </p:cNvPr>
              <p:cNvSpPr txBox="1"/>
              <p:nvPr/>
            </p:nvSpPr>
            <p:spPr>
              <a:xfrm>
                <a:off x="8528293" y="5961354"/>
                <a:ext cx="2244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𝑉𝑖𝑙𝑙𝑎𝑔𝑒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𝑉𝑖𝑙𝑙𝑎𝑔𝑒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300BE9-0C37-4A27-3146-8E481235B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293" y="5961354"/>
                <a:ext cx="2244269" cy="276999"/>
              </a:xfrm>
              <a:prstGeom prst="rect">
                <a:avLst/>
              </a:prstGeom>
              <a:blipFill>
                <a:blip r:embed="rId9"/>
                <a:stretch>
                  <a:fillRect l="-3533" t="-2222" r="-163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E3D232-9A59-36FB-9EF7-67DDEF6F3394}"/>
                  </a:ext>
                </a:extLst>
              </p:cNvPr>
              <p:cNvSpPr txBox="1"/>
              <p:nvPr/>
            </p:nvSpPr>
            <p:spPr>
              <a:xfrm>
                <a:off x="8528293" y="5555603"/>
                <a:ext cx="2254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𝑉𝑖𝑙𝑙𝑎𝑔𝑒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𝑉𝑖𝑙𝑙𝑎𝑔𝑒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E3D232-9A59-36FB-9EF7-67DDEF6F3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293" y="5555603"/>
                <a:ext cx="2254784" cy="276999"/>
              </a:xfrm>
              <a:prstGeom prst="rect">
                <a:avLst/>
              </a:prstGeom>
              <a:blipFill>
                <a:blip r:embed="rId10"/>
                <a:stretch>
                  <a:fillRect l="-3243" t="-2174" r="-189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82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084E37-2FF0-5F1A-BAD3-7A7F265C5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14345C-0ED4-55AE-6F56-DF440C40C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DA5B0B-74F4-B969-B4BB-71CE1F51AA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IN" sz="4400" dirty="0">
                    <a:solidFill>
                      <a:srgbClr val="0070C0"/>
                    </a:solidFill>
                  </a:rPr>
                  <a:t>Preferences</a:t>
                </a:r>
                <a:r>
                  <a:rPr lang="en-IN" sz="4400" dirty="0"/>
                  <a:t> over </a:t>
                </a:r>
                <a:r>
                  <a:rPr lang="en-IN" sz="4400" dirty="0">
                    <a:solidFill>
                      <a:srgbClr val="00B050"/>
                    </a:solidFill>
                  </a:rPr>
                  <a:t>Outcomes</a:t>
                </a:r>
                <a:r>
                  <a:rPr lang="en-IN" sz="4400" dirty="0"/>
                  <a:t> (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≿</m:t>
                    </m:r>
                  </m:oMath>
                </a14:m>
                <a:r>
                  <a:rPr lang="en-IN" sz="4400" dirty="0"/>
                  <a:t>)</a:t>
                </a:r>
                <a:endParaRPr lang="en-US" sz="3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DA5B0B-74F4-B969-B4BB-71CE1F51AA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ketch line">
            <a:extLst>
              <a:ext uri="{FF2B5EF4-FFF2-40B4-BE49-F238E27FC236}">
                <a16:creationId xmlns:a16="http://schemas.microsoft.com/office/drawing/2014/main" id="{8152F04C-7DA9-DCD0-4B69-9AFA06D6B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CC3444-3877-C159-134C-675357895722}"/>
              </a:ext>
            </a:extLst>
          </p:cNvPr>
          <p:cNvSpPr txBox="1"/>
          <p:nvPr/>
        </p:nvSpPr>
        <p:spPr>
          <a:xfrm>
            <a:off x="7884033" y="1303068"/>
            <a:ext cx="355434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Personalities &amp; Priorities</a:t>
            </a:r>
          </a:p>
        </p:txBody>
      </p:sp>
      <p:pic>
        <p:nvPicPr>
          <p:cNvPr id="1026" name="Picture 2" descr="Download little boy cartoon for free">
            <a:extLst>
              <a:ext uri="{FF2B5EF4-FFF2-40B4-BE49-F238E27FC236}">
                <a16:creationId xmlns:a16="http://schemas.microsoft.com/office/drawing/2014/main" id="{24A31501-9FEB-C7DE-135B-F3E0894DB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r="30882"/>
          <a:stretch/>
        </p:blipFill>
        <p:spPr bwMode="auto">
          <a:xfrm>
            <a:off x="5305472" y="1778937"/>
            <a:ext cx="1377172" cy="35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909FA3-0B33-970E-806E-DAC90A57A75B}"/>
                  </a:ext>
                </a:extLst>
              </p:cNvPr>
              <p:cNvSpPr txBox="1"/>
              <p:nvPr/>
            </p:nvSpPr>
            <p:spPr>
              <a:xfrm>
                <a:off x="5305472" y="5415319"/>
                <a:ext cx="1199816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909FA3-0B33-970E-806E-DAC90A57A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5415319"/>
                <a:ext cx="1199816" cy="369332"/>
              </a:xfrm>
              <a:prstGeom prst="rect">
                <a:avLst/>
              </a:prstGeom>
              <a:blipFill>
                <a:blip r:embed="rId4"/>
                <a:stretch>
                  <a:fillRect l="-8000" r="-5000" b="-28125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 descr="A child sitting at a desk writing in a book&#10;&#10;Description automatically generated">
            <a:extLst>
              <a:ext uri="{FF2B5EF4-FFF2-40B4-BE49-F238E27FC236}">
                <a16:creationId xmlns:a16="http://schemas.microsoft.com/office/drawing/2014/main" id="{7CA737BF-1281-9384-B5F1-33C295AD6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5" t="12040" r="10736" b="10893"/>
          <a:stretch/>
        </p:blipFill>
        <p:spPr>
          <a:xfrm>
            <a:off x="311681" y="2426709"/>
            <a:ext cx="3336636" cy="2288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4379DC-7E8F-15B8-3526-04DB4A023D08}"/>
                  </a:ext>
                </a:extLst>
              </p:cNvPr>
              <p:cNvSpPr txBox="1"/>
              <p:nvPr/>
            </p:nvSpPr>
            <p:spPr>
              <a:xfrm>
                <a:off x="1189471" y="5415319"/>
                <a:ext cx="1377172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4379DC-7E8F-15B8-3526-04DB4A02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471" y="5415319"/>
                <a:ext cx="1377172" cy="369332"/>
              </a:xfrm>
              <a:prstGeom prst="rect">
                <a:avLst/>
              </a:prstGeom>
              <a:blipFill>
                <a:blip r:embed="rId6"/>
                <a:stretch>
                  <a:fillRect l="-2183" r="-3930" b="-28125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3,811 Crazy Game Boy Royalty-Free Photos and Stock Images ...">
            <a:extLst>
              <a:ext uri="{FF2B5EF4-FFF2-40B4-BE49-F238E27FC236}">
                <a16:creationId xmlns:a16="http://schemas.microsoft.com/office/drawing/2014/main" id="{8D4910DD-5FE1-26AB-CA31-24AB6C1F4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t="7598" r="17839" b="7644"/>
          <a:stretch/>
        </p:blipFill>
        <p:spPr bwMode="auto">
          <a:xfrm>
            <a:off x="8339799" y="1824655"/>
            <a:ext cx="2710576" cy="34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1644E1-9119-2CCE-C516-82CFF76396B5}"/>
                  </a:ext>
                </a:extLst>
              </p:cNvPr>
              <p:cNvSpPr txBox="1"/>
              <p:nvPr/>
            </p:nvSpPr>
            <p:spPr>
              <a:xfrm>
                <a:off x="8991311" y="5411262"/>
                <a:ext cx="1377172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1644E1-9119-2CCE-C516-82CFF7639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311" y="5411262"/>
                <a:ext cx="1377172" cy="369332"/>
              </a:xfrm>
              <a:prstGeom prst="rect">
                <a:avLst/>
              </a:prstGeom>
              <a:blipFill>
                <a:blip r:embed="rId8"/>
                <a:stretch>
                  <a:fillRect l="-4803" r="-873" b="-2857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14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7593E-D4FC-3F1D-C324-ED9B0422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9C0E8-EA92-86C1-4468-180998C8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Axiom 1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Preference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Relations are </a:t>
            </a:r>
            <a:r>
              <a:rPr lang="en-US" sz="48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Complete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en the choosing gets tough, flip a coin - Gently Down The Stream">
            <a:extLst>
              <a:ext uri="{FF2B5EF4-FFF2-40B4-BE49-F238E27FC236}">
                <a16:creationId xmlns:a16="http://schemas.microsoft.com/office/drawing/2014/main" id="{66FDB8BC-C841-F96A-AF98-0C861DE3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1263" y="2264282"/>
            <a:ext cx="5393908" cy="28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F6B3C777-736A-A9EA-C0D1-940930DAED37}"/>
              </a:ext>
            </a:extLst>
          </p:cNvPr>
          <p:cNvSpPr/>
          <p:nvPr/>
        </p:nvSpPr>
        <p:spPr>
          <a:xfrm>
            <a:off x="7382644" y="598252"/>
            <a:ext cx="3379843" cy="1517904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 I overthinking this? Maybe I should flip a coin... wait, I don’t have hands!</a:t>
            </a:r>
          </a:p>
        </p:txBody>
      </p:sp>
      <p:pic>
        <p:nvPicPr>
          <p:cNvPr id="10" name="Picture 4" descr="Cartoon Apple Clip Art Image - ClipSafari">
            <a:extLst>
              <a:ext uri="{FF2B5EF4-FFF2-40B4-BE49-F238E27FC236}">
                <a16:creationId xmlns:a16="http://schemas.microsoft.com/office/drawing/2014/main" id="{1E2333B6-CDDA-08E0-B8D9-C6755112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84" y="1560369"/>
            <a:ext cx="918583" cy="9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rl Confused Stock Illustrations – 9,192 Girl Confused Stock ...">
            <a:extLst>
              <a:ext uri="{FF2B5EF4-FFF2-40B4-BE49-F238E27FC236}">
                <a16:creationId xmlns:a16="http://schemas.microsoft.com/office/drawing/2014/main" id="{5AB48B21-E52F-F2C0-48AC-0C15205C6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8" t="8133" r="19022" b="4267"/>
          <a:stretch/>
        </p:blipFill>
        <p:spPr bwMode="auto">
          <a:xfrm>
            <a:off x="5191015" y="2166987"/>
            <a:ext cx="2292096" cy="343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Orange Cartoon Illustration of cute cartoon orange. Stock Vector ...">
            <a:extLst>
              <a:ext uri="{FF2B5EF4-FFF2-40B4-BE49-F238E27FC236}">
                <a16:creationId xmlns:a16="http://schemas.microsoft.com/office/drawing/2014/main" id="{C96372A9-42DE-EC14-D0BC-E2CBC3186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5252" b="4133"/>
          <a:stretch/>
        </p:blipFill>
        <p:spPr bwMode="auto">
          <a:xfrm>
            <a:off x="7403446" y="3415143"/>
            <a:ext cx="1004269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466C850-6CB4-8BE3-E613-FA2453B5FA61}"/>
              </a:ext>
            </a:extLst>
          </p:cNvPr>
          <p:cNvSpPr/>
          <p:nvPr/>
        </p:nvSpPr>
        <p:spPr>
          <a:xfrm>
            <a:off x="5594113" y="538742"/>
            <a:ext cx="2122348" cy="1517904"/>
          </a:xfrm>
          <a:prstGeom prst="cloud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don’t know which one I like more…</a:t>
            </a:r>
          </a:p>
        </p:txBody>
      </p:sp>
      <p:pic>
        <p:nvPicPr>
          <p:cNvPr id="13" name="Graphic 12" descr="No sign with solid fill">
            <a:extLst>
              <a:ext uri="{FF2B5EF4-FFF2-40B4-BE49-F238E27FC236}">
                <a16:creationId xmlns:a16="http://schemas.microsoft.com/office/drawing/2014/main" id="{7EC609AF-9244-6509-1641-5614DE728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2283" y="4636262"/>
            <a:ext cx="1821656" cy="1821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66389E-41FE-FE28-AB77-A33087A83B20}"/>
              </a:ext>
            </a:extLst>
          </p:cNvPr>
          <p:cNvSpPr txBox="1"/>
          <p:nvPr/>
        </p:nvSpPr>
        <p:spPr>
          <a:xfrm>
            <a:off x="477981" y="5862985"/>
            <a:ext cx="5411926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Univers" panose="020B0503020202020204" pitchFamily="34" charset="0"/>
              </a:rPr>
              <a:t>Assumption 1: The decision-maker is…decisive and can compare and </a:t>
            </a:r>
            <a:r>
              <a:rPr lang="en-US" dirty="0">
                <a:solidFill>
                  <a:srgbClr val="7030A0"/>
                </a:solidFill>
                <a:latin typeface="Univers" panose="020B0503020202020204" pitchFamily="34" charset="0"/>
              </a:rPr>
              <a:t>rank</a:t>
            </a:r>
            <a:r>
              <a:rPr lang="en-US" dirty="0">
                <a:latin typeface="Univers" panose="020B0503020202020204" pitchFamily="3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Univers" panose="020B0503020202020204" pitchFamily="34" charset="0"/>
              </a:rPr>
              <a:t>any two </a:t>
            </a:r>
            <a:r>
              <a:rPr lang="en-US" dirty="0">
                <a:solidFill>
                  <a:srgbClr val="00B050"/>
                </a:solidFill>
                <a:latin typeface="Univers" panose="020B0503020202020204" pitchFamily="34" charset="0"/>
              </a:rPr>
              <a:t>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25B512-F42A-CEB1-EB08-6A3DC23F73EA}"/>
                  </a:ext>
                </a:extLst>
              </p:cNvPr>
              <p:cNvSpPr txBox="1"/>
              <p:nvPr/>
            </p:nvSpPr>
            <p:spPr>
              <a:xfrm>
                <a:off x="477981" y="4877443"/>
                <a:ext cx="5116132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Any two </a:t>
                </a:r>
                <a:r>
                  <a:rPr lang="en-US" dirty="0">
                    <a:solidFill>
                      <a:srgbClr val="00B050"/>
                    </a:solidFill>
                  </a:rPr>
                  <a:t>outcomes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 can be ranked by a preference relation, so that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≿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≿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25B512-F42A-CEB1-EB08-6A3DC23F7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1" y="4877443"/>
                <a:ext cx="5116132" cy="646331"/>
              </a:xfrm>
              <a:prstGeom prst="rect">
                <a:avLst/>
              </a:prstGeom>
              <a:blipFill>
                <a:blip r:embed="rId8"/>
                <a:stretch>
                  <a:fillRect l="-830" t="-2752" b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1B043-3D92-F17E-92D8-4B8D0D2F463D}"/>
              </a:ext>
            </a:extLst>
          </p:cNvPr>
          <p:cNvGrpSpPr/>
          <p:nvPr/>
        </p:nvGrpSpPr>
        <p:grpSpPr>
          <a:xfrm>
            <a:off x="8759167" y="2968191"/>
            <a:ext cx="3297982" cy="646331"/>
            <a:chOff x="8759167" y="2968191"/>
            <a:chExt cx="3297982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3D1E0A-AFF0-6D50-ABD9-56DFB4227B4F}"/>
                </a:ext>
              </a:extLst>
            </p:cNvPr>
            <p:cNvSpPr txBox="1"/>
            <p:nvPr/>
          </p:nvSpPr>
          <p:spPr>
            <a:xfrm>
              <a:off x="9361083" y="2968191"/>
              <a:ext cx="2696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Buridan’s donkey</a:t>
              </a:r>
            </a:p>
            <a:p>
              <a:r>
                <a:rPr lang="en-US" dirty="0"/>
                <a:t>The Ultimate Overthinker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DDC2E7B-FB81-C79E-317E-F4E10110A134}"/>
                </a:ext>
              </a:extLst>
            </p:cNvPr>
            <p:cNvSpPr/>
            <p:nvPr/>
          </p:nvSpPr>
          <p:spPr>
            <a:xfrm rot="10800000">
              <a:off x="8759167" y="3201953"/>
              <a:ext cx="578392" cy="17880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747FEE-5A6C-7216-8DF6-EFA757E705D5}"/>
              </a:ext>
            </a:extLst>
          </p:cNvPr>
          <p:cNvSpPr txBox="1"/>
          <p:nvPr/>
        </p:nvSpPr>
        <p:spPr>
          <a:xfrm>
            <a:off x="8521229" y="5416301"/>
            <a:ext cx="3488267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Lesson: Don’t be a donkey.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4A8E05-C4A8-3135-DD01-82547B20994E}"/>
                  </a:ext>
                </a:extLst>
              </p:cNvPr>
              <p:cNvSpPr txBox="1"/>
              <p:nvPr/>
            </p:nvSpPr>
            <p:spPr>
              <a:xfrm>
                <a:off x="2698839" y="1292507"/>
                <a:ext cx="1577355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sub>
                          </m:sSub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d>
                            <m:d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4A8E05-C4A8-3135-DD01-82547B209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39" y="1292507"/>
                <a:ext cx="1577355" cy="535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7782666-E078-6398-309E-A7DF90B2E97A}"/>
              </a:ext>
            </a:extLst>
          </p:cNvPr>
          <p:cNvSpPr txBox="1"/>
          <p:nvPr/>
        </p:nvSpPr>
        <p:spPr>
          <a:xfrm>
            <a:off x="1605218" y="790961"/>
            <a:ext cx="278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 of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outcome-pairs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74656-8178-FCA9-B551-D607356CC287}"/>
              </a:ext>
            </a:extLst>
          </p:cNvPr>
          <p:cNvSpPr txBox="1"/>
          <p:nvPr/>
        </p:nvSpPr>
        <p:spPr>
          <a:xfrm>
            <a:off x="8125728" y="6335005"/>
            <a:ext cx="376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rgbClr val="7030A0"/>
                </a:solidFill>
              </a:rPr>
              <a:t>Axioms</a:t>
            </a:r>
            <a:r>
              <a:rPr lang="en-IN" dirty="0"/>
              <a:t> about </a:t>
            </a:r>
            <a:r>
              <a:rPr lang="en-IN" dirty="0">
                <a:solidFill>
                  <a:srgbClr val="0070C0"/>
                </a:solidFill>
              </a:rPr>
              <a:t>Preference</a:t>
            </a:r>
            <a:r>
              <a:rPr lang="en-IN" dirty="0"/>
              <a:t> Relations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379E05-331B-CDE6-D9D3-7B5B345EB5F8}"/>
                  </a:ext>
                </a:extLst>
              </p:cNvPr>
              <p:cNvSpPr txBox="1"/>
              <p:nvPr/>
            </p:nvSpPr>
            <p:spPr>
              <a:xfrm>
                <a:off x="1605217" y="412248"/>
                <a:ext cx="2559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Number of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outcomes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endParaRPr kumimoji="0" lang="en-I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379E05-331B-CDE6-D9D3-7B5B345EB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217" y="412248"/>
                <a:ext cx="2559383" cy="369332"/>
              </a:xfrm>
              <a:prstGeom prst="rect">
                <a:avLst/>
              </a:prstGeom>
              <a:blipFill>
                <a:blip r:embed="rId10"/>
                <a:stretch>
                  <a:fillRect l="-1905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E5071DB-0C48-7F44-1111-C1559836546D}"/>
              </a:ext>
            </a:extLst>
          </p:cNvPr>
          <p:cNvSpPr/>
          <p:nvPr/>
        </p:nvSpPr>
        <p:spPr>
          <a:xfrm>
            <a:off x="1263140" y="300326"/>
            <a:ext cx="2901460" cy="1815829"/>
          </a:xfrm>
          <a:custGeom>
            <a:avLst/>
            <a:gdLst>
              <a:gd name="csX0" fmla="*/ 0 w 1847273"/>
              <a:gd name="csY0" fmla="*/ 0 h 1968363"/>
              <a:gd name="csX1" fmla="*/ 18473 w 1847273"/>
              <a:gd name="csY1" fmla="*/ 55418 h 1968363"/>
              <a:gd name="csX2" fmla="*/ 46182 w 1847273"/>
              <a:gd name="csY2" fmla="*/ 147781 h 1968363"/>
              <a:gd name="csX3" fmla="*/ 83127 w 1847273"/>
              <a:gd name="csY3" fmla="*/ 230909 h 1968363"/>
              <a:gd name="csX4" fmla="*/ 110836 w 1847273"/>
              <a:gd name="csY4" fmla="*/ 350981 h 1968363"/>
              <a:gd name="csX5" fmla="*/ 147782 w 1847273"/>
              <a:gd name="csY5" fmla="*/ 517236 h 1968363"/>
              <a:gd name="csX6" fmla="*/ 193964 w 1847273"/>
              <a:gd name="csY6" fmla="*/ 674254 h 1968363"/>
              <a:gd name="csX7" fmla="*/ 203200 w 1847273"/>
              <a:gd name="csY7" fmla="*/ 729672 h 1968363"/>
              <a:gd name="csX8" fmla="*/ 230909 w 1847273"/>
              <a:gd name="csY8" fmla="*/ 794327 h 1968363"/>
              <a:gd name="csX9" fmla="*/ 277091 w 1847273"/>
              <a:gd name="csY9" fmla="*/ 923636 h 1968363"/>
              <a:gd name="csX10" fmla="*/ 286327 w 1847273"/>
              <a:gd name="csY10" fmla="*/ 969818 h 1968363"/>
              <a:gd name="csX11" fmla="*/ 341745 w 1847273"/>
              <a:gd name="csY11" fmla="*/ 1145309 h 1968363"/>
              <a:gd name="csX12" fmla="*/ 387927 w 1847273"/>
              <a:gd name="csY12" fmla="*/ 1246909 h 1968363"/>
              <a:gd name="csX13" fmla="*/ 415636 w 1847273"/>
              <a:gd name="csY13" fmla="*/ 1302327 h 1968363"/>
              <a:gd name="csX14" fmla="*/ 471055 w 1847273"/>
              <a:gd name="csY14" fmla="*/ 1422400 h 1968363"/>
              <a:gd name="csX15" fmla="*/ 508000 w 1847273"/>
              <a:gd name="csY15" fmla="*/ 1459345 h 1968363"/>
              <a:gd name="csX16" fmla="*/ 544945 w 1847273"/>
              <a:gd name="csY16" fmla="*/ 1514763 h 1968363"/>
              <a:gd name="csX17" fmla="*/ 572655 w 1847273"/>
              <a:gd name="csY17" fmla="*/ 1560945 h 1968363"/>
              <a:gd name="csX18" fmla="*/ 637309 w 1847273"/>
              <a:gd name="csY18" fmla="*/ 1616363 h 1968363"/>
              <a:gd name="csX19" fmla="*/ 748145 w 1847273"/>
              <a:gd name="csY19" fmla="*/ 1736436 h 1968363"/>
              <a:gd name="csX20" fmla="*/ 831273 w 1847273"/>
              <a:gd name="csY20" fmla="*/ 1782618 h 1968363"/>
              <a:gd name="csX21" fmla="*/ 1219200 w 1847273"/>
              <a:gd name="csY21" fmla="*/ 1921163 h 1968363"/>
              <a:gd name="csX22" fmla="*/ 1311564 w 1847273"/>
              <a:gd name="csY22" fmla="*/ 1939636 h 1968363"/>
              <a:gd name="csX23" fmla="*/ 1496291 w 1847273"/>
              <a:gd name="csY23" fmla="*/ 1948872 h 1968363"/>
              <a:gd name="csX24" fmla="*/ 1847273 w 1847273"/>
              <a:gd name="csY24" fmla="*/ 1967345 h 19683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</a:cxnLst>
            <a:rect l="l" t="t" r="r" b="b"/>
            <a:pathLst>
              <a:path w="1847273" h="1968363">
                <a:moveTo>
                  <a:pt x="0" y="0"/>
                </a:moveTo>
                <a:cubicBezTo>
                  <a:pt x="6158" y="18473"/>
                  <a:pt x="12665" y="36832"/>
                  <a:pt x="18473" y="55418"/>
                </a:cubicBezTo>
                <a:cubicBezTo>
                  <a:pt x="28061" y="86098"/>
                  <a:pt x="35070" y="117620"/>
                  <a:pt x="46182" y="147781"/>
                </a:cubicBezTo>
                <a:cubicBezTo>
                  <a:pt x="56665" y="176234"/>
                  <a:pt x="73933" y="202014"/>
                  <a:pt x="83127" y="230909"/>
                </a:cubicBezTo>
                <a:cubicBezTo>
                  <a:pt x="95581" y="270051"/>
                  <a:pt x="102110" y="310843"/>
                  <a:pt x="110836" y="350981"/>
                </a:cubicBezTo>
                <a:cubicBezTo>
                  <a:pt x="149921" y="530771"/>
                  <a:pt x="109053" y="362322"/>
                  <a:pt x="147782" y="517236"/>
                </a:cubicBezTo>
                <a:cubicBezTo>
                  <a:pt x="166553" y="667411"/>
                  <a:pt x="139883" y="512012"/>
                  <a:pt x="193964" y="674254"/>
                </a:cubicBezTo>
                <a:cubicBezTo>
                  <a:pt x="199886" y="692020"/>
                  <a:pt x="197693" y="711773"/>
                  <a:pt x="203200" y="729672"/>
                </a:cubicBezTo>
                <a:cubicBezTo>
                  <a:pt x="210095" y="752083"/>
                  <a:pt x="221673" y="772775"/>
                  <a:pt x="230909" y="794327"/>
                </a:cubicBezTo>
                <a:cubicBezTo>
                  <a:pt x="249572" y="924975"/>
                  <a:pt x="222597" y="792851"/>
                  <a:pt x="277091" y="923636"/>
                </a:cubicBezTo>
                <a:cubicBezTo>
                  <a:pt x="283129" y="938127"/>
                  <a:pt x="282921" y="954493"/>
                  <a:pt x="286327" y="969818"/>
                </a:cubicBezTo>
                <a:cubicBezTo>
                  <a:pt x="297496" y="1020076"/>
                  <a:pt x="329422" y="1124772"/>
                  <a:pt x="341745" y="1145309"/>
                </a:cubicBezTo>
                <a:cubicBezTo>
                  <a:pt x="397690" y="1238548"/>
                  <a:pt x="344020" y="1141530"/>
                  <a:pt x="387927" y="1246909"/>
                </a:cubicBezTo>
                <a:cubicBezTo>
                  <a:pt x="395870" y="1265973"/>
                  <a:pt x="407090" y="1283525"/>
                  <a:pt x="415636" y="1302327"/>
                </a:cubicBezTo>
                <a:cubicBezTo>
                  <a:pt x="437559" y="1350557"/>
                  <a:pt x="437951" y="1372744"/>
                  <a:pt x="471055" y="1422400"/>
                </a:cubicBezTo>
                <a:cubicBezTo>
                  <a:pt x="480716" y="1436891"/>
                  <a:pt x="497120" y="1445745"/>
                  <a:pt x="508000" y="1459345"/>
                </a:cubicBezTo>
                <a:cubicBezTo>
                  <a:pt x="521869" y="1476681"/>
                  <a:pt x="533026" y="1496033"/>
                  <a:pt x="544945" y="1514763"/>
                </a:cubicBezTo>
                <a:cubicBezTo>
                  <a:pt x="554583" y="1529909"/>
                  <a:pt x="560579" y="1547661"/>
                  <a:pt x="572655" y="1560945"/>
                </a:cubicBezTo>
                <a:cubicBezTo>
                  <a:pt x="591749" y="1581948"/>
                  <a:pt x="617238" y="1596292"/>
                  <a:pt x="637309" y="1616363"/>
                </a:cubicBezTo>
                <a:cubicBezTo>
                  <a:pt x="651570" y="1630624"/>
                  <a:pt x="721879" y="1717675"/>
                  <a:pt x="748145" y="1736436"/>
                </a:cubicBezTo>
                <a:cubicBezTo>
                  <a:pt x="773939" y="1754860"/>
                  <a:pt x="802444" y="1769439"/>
                  <a:pt x="831273" y="1782618"/>
                </a:cubicBezTo>
                <a:cubicBezTo>
                  <a:pt x="1041259" y="1878612"/>
                  <a:pt x="1032033" y="1877971"/>
                  <a:pt x="1219200" y="1921163"/>
                </a:cubicBezTo>
                <a:cubicBezTo>
                  <a:pt x="1249794" y="1928223"/>
                  <a:pt x="1280322" y="1936512"/>
                  <a:pt x="1311564" y="1939636"/>
                </a:cubicBezTo>
                <a:cubicBezTo>
                  <a:pt x="1372911" y="1945771"/>
                  <a:pt x="1434715" y="1945793"/>
                  <a:pt x="1496291" y="1948872"/>
                </a:cubicBezTo>
                <a:cubicBezTo>
                  <a:pt x="1717521" y="1974899"/>
                  <a:pt x="1600609" y="1967345"/>
                  <a:pt x="1847273" y="196734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7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 animBg="1"/>
      <p:bldP spid="8" grpId="1" animBg="1"/>
      <p:bldP spid="3" grpId="0" animBg="1"/>
      <p:bldP spid="14" grpId="0" animBg="1"/>
      <p:bldP spid="6" grpId="0" animBg="1"/>
      <p:bldP spid="17" grpId="0"/>
      <p:bldP spid="18" grpId="0"/>
      <p:bldP spid="12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C17FC-028F-2F89-A5C7-B6643F24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77601A30-7BA2-883B-85D3-FBD53336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F7BC4754-E5E0-438C-13E4-C5A11129C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DBA2EF68-CB64-2B87-3A5C-D61E6F9FE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DC771-0D74-E128-BD65-813650EB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Axiom 2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Preference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Relations are </a:t>
            </a:r>
            <a:r>
              <a:rPr lang="en-US" sz="48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Transitive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37C90A7-E017-137D-8AA2-7EE1B2AE5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DBC4FE95-FEF2-6764-7D88-4C805EC62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FB6E-F078-FCFC-F6EE-2D294945A7CD}"/>
              </a:ext>
            </a:extLst>
          </p:cNvPr>
          <p:cNvSpPr txBox="1"/>
          <p:nvPr/>
        </p:nvSpPr>
        <p:spPr>
          <a:xfrm>
            <a:off x="477980" y="5825685"/>
            <a:ext cx="5618019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Univers" panose="020B0503020202020204" pitchFamily="34" charset="0"/>
              </a:rPr>
              <a:t>Assumption 2: The decision-maker can rank all </a:t>
            </a:r>
            <a:r>
              <a:rPr lang="en-US" dirty="0">
                <a:solidFill>
                  <a:srgbClr val="00B050"/>
                </a:solidFill>
                <a:latin typeface="Univers" panose="020B0503020202020204" pitchFamily="34" charset="0"/>
              </a:rPr>
              <a:t>outcomes</a:t>
            </a:r>
            <a:r>
              <a:rPr lang="en-US" dirty="0">
                <a:latin typeface="Univers" panose="020B0503020202020204" pitchFamily="3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Univers" panose="020B0503020202020204" pitchFamily="34" charset="0"/>
              </a:rPr>
              <a:t>consistently</a:t>
            </a:r>
            <a:r>
              <a:rPr lang="en-US" dirty="0">
                <a:latin typeface="Univers" panose="020B0503020202020204" pitchFamily="34" charset="0"/>
              </a:rPr>
              <a:t> without contradictions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4D8CB9-1605-91AC-ABF0-C5B87701720C}"/>
              </a:ext>
            </a:extLst>
          </p:cNvPr>
          <p:cNvGrpSpPr/>
          <p:nvPr/>
        </p:nvGrpSpPr>
        <p:grpSpPr>
          <a:xfrm>
            <a:off x="4724811" y="441017"/>
            <a:ext cx="2685841" cy="3774248"/>
            <a:chOff x="6008550" y="450542"/>
            <a:chExt cx="2685841" cy="3774248"/>
          </a:xfrm>
        </p:grpSpPr>
        <p:pic>
          <p:nvPicPr>
            <p:cNvPr id="16" name="Picture 15" descr="A cartoon of a child&#10;&#10;Description automatically generated">
              <a:extLst>
                <a:ext uri="{FF2B5EF4-FFF2-40B4-BE49-F238E27FC236}">
                  <a16:creationId xmlns:a16="http://schemas.microsoft.com/office/drawing/2014/main" id="{D1CC2946-2969-8A58-75C6-318E296A4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8" t="6134" r="25596" b="6000"/>
            <a:stretch/>
          </p:blipFill>
          <p:spPr>
            <a:xfrm>
              <a:off x="6579697" y="866775"/>
              <a:ext cx="1543549" cy="3358015"/>
            </a:xfrm>
            <a:custGeom>
              <a:avLst/>
              <a:gdLst/>
              <a:ahLst/>
              <a:cxnLst/>
              <a:rect l="l" t="t" r="r" b="b"/>
              <a:pathLst>
                <a:path w="4052199" h="6858000">
                  <a:moveTo>
                    <a:pt x="25603" y="0"/>
                  </a:moveTo>
                  <a:lnTo>
                    <a:pt x="4052199" y="0"/>
                  </a:lnTo>
                  <a:lnTo>
                    <a:pt x="4052199" y="6858000"/>
                  </a:lnTo>
                  <a:lnTo>
                    <a:pt x="28079" y="6858000"/>
                  </a:lnTo>
                  <a:lnTo>
                    <a:pt x="37459" y="6497135"/>
                  </a:lnTo>
                  <a:cubicBezTo>
                    <a:pt x="37586" y="6492050"/>
                    <a:pt x="38603" y="6487092"/>
                    <a:pt x="38603" y="6482007"/>
                  </a:cubicBezTo>
                  <a:cubicBezTo>
                    <a:pt x="47502" y="6367973"/>
                    <a:pt x="52587" y="6253939"/>
                    <a:pt x="18135" y="6142702"/>
                  </a:cubicBezTo>
                  <a:cubicBezTo>
                    <a:pt x="15084" y="6132214"/>
                    <a:pt x="13495" y="6121344"/>
                    <a:pt x="13432" y="6110411"/>
                  </a:cubicBezTo>
                  <a:cubicBezTo>
                    <a:pt x="11690" y="6013324"/>
                    <a:pt x="15936" y="5916236"/>
                    <a:pt x="26145" y="5819669"/>
                  </a:cubicBezTo>
                  <a:cubicBezTo>
                    <a:pt x="31229" y="5760555"/>
                    <a:pt x="26017" y="5700423"/>
                    <a:pt x="42926" y="5641690"/>
                  </a:cubicBezTo>
                  <a:cubicBezTo>
                    <a:pt x="50337" y="5612565"/>
                    <a:pt x="54595" y="5582728"/>
                    <a:pt x="55638" y="5552700"/>
                  </a:cubicBezTo>
                  <a:cubicBezTo>
                    <a:pt x="60087" y="5479983"/>
                    <a:pt x="38603" y="5411588"/>
                    <a:pt x="18263" y="5343066"/>
                  </a:cubicBezTo>
                  <a:cubicBezTo>
                    <a:pt x="7456" y="5306707"/>
                    <a:pt x="-5384" y="5269459"/>
                    <a:pt x="2372" y="5231320"/>
                  </a:cubicBezTo>
                  <a:cubicBezTo>
                    <a:pt x="16076" y="5173655"/>
                    <a:pt x="23920" y="5114744"/>
                    <a:pt x="25763" y="5055502"/>
                  </a:cubicBezTo>
                  <a:cubicBezTo>
                    <a:pt x="25635" y="5012660"/>
                    <a:pt x="15338" y="4970962"/>
                    <a:pt x="18898" y="4928374"/>
                  </a:cubicBezTo>
                  <a:cubicBezTo>
                    <a:pt x="27073" y="4845715"/>
                    <a:pt x="29157" y="4762561"/>
                    <a:pt x="25127" y="4679584"/>
                  </a:cubicBezTo>
                  <a:cubicBezTo>
                    <a:pt x="25077" y="4646429"/>
                    <a:pt x="28776" y="4613376"/>
                    <a:pt x="36187" y="4581060"/>
                  </a:cubicBezTo>
                  <a:cubicBezTo>
                    <a:pt x="45493" y="4524043"/>
                    <a:pt x="47464" y="4466060"/>
                    <a:pt x="42036" y="4408547"/>
                  </a:cubicBezTo>
                  <a:cubicBezTo>
                    <a:pt x="36060" y="4341932"/>
                    <a:pt x="18263" y="4276334"/>
                    <a:pt x="13685" y="4209719"/>
                  </a:cubicBezTo>
                  <a:cubicBezTo>
                    <a:pt x="6694" y="4099371"/>
                    <a:pt x="16610" y="3989024"/>
                    <a:pt x="26398" y="3879186"/>
                  </a:cubicBezTo>
                  <a:cubicBezTo>
                    <a:pt x="34026" y="3808731"/>
                    <a:pt x="36060" y="3737781"/>
                    <a:pt x="32501" y="3667009"/>
                  </a:cubicBezTo>
                  <a:cubicBezTo>
                    <a:pt x="28051" y="3610818"/>
                    <a:pt x="21059" y="3554755"/>
                    <a:pt x="19788" y="3498437"/>
                  </a:cubicBezTo>
                  <a:cubicBezTo>
                    <a:pt x="17627" y="3398006"/>
                    <a:pt x="18390" y="3297701"/>
                    <a:pt x="24237" y="3197143"/>
                  </a:cubicBezTo>
                  <a:cubicBezTo>
                    <a:pt x="27162" y="3146928"/>
                    <a:pt x="32119" y="3096966"/>
                    <a:pt x="34026" y="3046242"/>
                  </a:cubicBezTo>
                  <a:cubicBezTo>
                    <a:pt x="35933" y="2995518"/>
                    <a:pt x="40001" y="2944413"/>
                    <a:pt x="28433" y="2894578"/>
                  </a:cubicBezTo>
                  <a:cubicBezTo>
                    <a:pt x="8855" y="2810038"/>
                    <a:pt x="23220" y="2725879"/>
                    <a:pt x="27415" y="2641593"/>
                  </a:cubicBezTo>
                  <a:cubicBezTo>
                    <a:pt x="29958" y="2589217"/>
                    <a:pt x="45214" y="2535568"/>
                    <a:pt x="31738" y="2484717"/>
                  </a:cubicBezTo>
                  <a:cubicBezTo>
                    <a:pt x="10507" y="2405008"/>
                    <a:pt x="24492" y="2326951"/>
                    <a:pt x="31738" y="2248513"/>
                  </a:cubicBezTo>
                  <a:cubicBezTo>
                    <a:pt x="40218" y="2174283"/>
                    <a:pt x="38768" y="2099252"/>
                    <a:pt x="27415" y="2025403"/>
                  </a:cubicBezTo>
                  <a:cubicBezTo>
                    <a:pt x="12986" y="1952165"/>
                    <a:pt x="12986" y="1876803"/>
                    <a:pt x="27415" y="1803565"/>
                  </a:cubicBezTo>
                  <a:cubicBezTo>
                    <a:pt x="39276" y="1743102"/>
                    <a:pt x="40598" y="1681038"/>
                    <a:pt x="31356" y="1620119"/>
                  </a:cubicBezTo>
                  <a:cubicBezTo>
                    <a:pt x="25127" y="1576514"/>
                    <a:pt x="13940" y="1533163"/>
                    <a:pt x="12414" y="1489558"/>
                  </a:cubicBezTo>
                  <a:cubicBezTo>
                    <a:pt x="9262" y="1398420"/>
                    <a:pt x="11118" y="1307167"/>
                    <a:pt x="18008" y="1216233"/>
                  </a:cubicBezTo>
                  <a:cubicBezTo>
                    <a:pt x="26017" y="1112496"/>
                    <a:pt x="41400" y="1009268"/>
                    <a:pt x="30721" y="904896"/>
                  </a:cubicBezTo>
                  <a:cubicBezTo>
                    <a:pt x="27162" y="869046"/>
                    <a:pt x="19661" y="833323"/>
                    <a:pt x="18771" y="797346"/>
                  </a:cubicBezTo>
                  <a:cubicBezTo>
                    <a:pt x="17118" y="730095"/>
                    <a:pt x="16737" y="663607"/>
                    <a:pt x="20169" y="593941"/>
                  </a:cubicBezTo>
                  <a:cubicBezTo>
                    <a:pt x="23602" y="524274"/>
                    <a:pt x="38348" y="451938"/>
                    <a:pt x="28433" y="383798"/>
                  </a:cubicBezTo>
                  <a:cubicBezTo>
                    <a:pt x="18516" y="315657"/>
                    <a:pt x="24873" y="248406"/>
                    <a:pt x="31229" y="181410"/>
                  </a:cubicBezTo>
                  <a:cubicBezTo>
                    <a:pt x="34344" y="149565"/>
                    <a:pt x="36410" y="118069"/>
                    <a:pt x="35854" y="86700"/>
                  </a:cubicBezTo>
                  <a:close/>
                </a:path>
              </a:pathLst>
            </a:cu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473A0A-CAB3-7294-CE90-6CC6BF74474B}"/>
                </a:ext>
              </a:extLst>
            </p:cNvPr>
            <p:cNvSpPr txBox="1"/>
            <p:nvPr/>
          </p:nvSpPr>
          <p:spPr>
            <a:xfrm>
              <a:off x="6008550" y="450542"/>
              <a:ext cx="2685841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The decision-maker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225A8A-A54E-47AE-00AF-8EB13C9965AB}"/>
              </a:ext>
            </a:extLst>
          </p:cNvPr>
          <p:cNvGrpSpPr/>
          <p:nvPr/>
        </p:nvGrpSpPr>
        <p:grpSpPr>
          <a:xfrm>
            <a:off x="7507778" y="975044"/>
            <a:ext cx="3148958" cy="941832"/>
            <a:chOff x="7507778" y="975044"/>
            <a:chExt cx="3148958" cy="9418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F05E9F-6472-56AB-1383-90A49D4C030F}"/>
                </a:ext>
              </a:extLst>
            </p:cNvPr>
            <p:cNvGrpSpPr/>
            <p:nvPr/>
          </p:nvGrpSpPr>
          <p:grpSpPr>
            <a:xfrm>
              <a:off x="7507778" y="975044"/>
              <a:ext cx="3148958" cy="941832"/>
              <a:chOff x="7507778" y="975044"/>
              <a:chExt cx="3148958" cy="941832"/>
            </a:xfrm>
          </p:grpSpPr>
          <p:pic>
            <p:nvPicPr>
              <p:cNvPr id="3" name="Picture 4" descr="Cartoon Apple Clip Art Image - ClipSafari">
                <a:extLst>
                  <a:ext uri="{FF2B5EF4-FFF2-40B4-BE49-F238E27FC236}">
                    <a16:creationId xmlns:a16="http://schemas.microsoft.com/office/drawing/2014/main" id="{24855FB3-BF23-7142-02A5-7D2A98C44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7778" y="975044"/>
                <a:ext cx="899021" cy="941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 descr="Orange Cartoon Illustration of cute cartoon orange. Stock Vector ...">
                <a:extLst>
                  <a:ext uri="{FF2B5EF4-FFF2-40B4-BE49-F238E27FC236}">
                    <a16:creationId xmlns:a16="http://schemas.microsoft.com/office/drawing/2014/main" id="{8352ED07-22B4-D52C-724D-403FBA9143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8" t="5252" b="4133"/>
              <a:stretch/>
            </p:blipFill>
            <p:spPr bwMode="auto">
              <a:xfrm>
                <a:off x="9652467" y="975044"/>
                <a:ext cx="1004269" cy="941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9AF580F-F352-5949-A868-D381EC949E6A}"/>
                    </a:ext>
                  </a:extLst>
                </p:cNvPr>
                <p:cNvSpPr txBox="1"/>
                <p:nvPr/>
              </p:nvSpPr>
              <p:spPr>
                <a:xfrm>
                  <a:off x="8810574" y="1107406"/>
                  <a:ext cx="528991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9AF580F-F352-5949-A868-D381EC94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0574" y="1107406"/>
                  <a:ext cx="528991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E4B313-2257-85D2-3C2B-036210515AD7}"/>
              </a:ext>
            </a:extLst>
          </p:cNvPr>
          <p:cNvGrpSpPr/>
          <p:nvPr/>
        </p:nvGrpSpPr>
        <p:grpSpPr>
          <a:xfrm>
            <a:off x="7571254" y="2421004"/>
            <a:ext cx="2890205" cy="941832"/>
            <a:chOff x="7571254" y="2421004"/>
            <a:chExt cx="2890205" cy="94183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42F9765-18E7-15CE-FAAF-C5FDA91B1F36}"/>
                </a:ext>
              </a:extLst>
            </p:cNvPr>
            <p:cNvGrpSpPr/>
            <p:nvPr/>
          </p:nvGrpSpPr>
          <p:grpSpPr>
            <a:xfrm>
              <a:off x="7571254" y="2421004"/>
              <a:ext cx="2890205" cy="941832"/>
              <a:chOff x="7571254" y="2421004"/>
              <a:chExt cx="2890205" cy="941832"/>
            </a:xfrm>
          </p:grpSpPr>
          <p:pic>
            <p:nvPicPr>
              <p:cNvPr id="4098" name="Picture 2" descr="Green grapes isolated on white background. Bunch of green grapes ...">
                <a:extLst>
                  <a:ext uri="{FF2B5EF4-FFF2-40B4-BE49-F238E27FC236}">
                    <a16:creationId xmlns:a16="http://schemas.microsoft.com/office/drawing/2014/main" id="{6D8D39A7-C1A3-C7D4-3838-A13F161B3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10" t="9124" r="22584" b="14230"/>
              <a:stretch/>
            </p:blipFill>
            <p:spPr bwMode="auto">
              <a:xfrm>
                <a:off x="9847747" y="2421004"/>
                <a:ext cx="613712" cy="941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Orange Cartoon Illustration of cute cartoon orange. Stock Vector ...">
                <a:extLst>
                  <a:ext uri="{FF2B5EF4-FFF2-40B4-BE49-F238E27FC236}">
                    <a16:creationId xmlns:a16="http://schemas.microsoft.com/office/drawing/2014/main" id="{8B4440A4-28A1-6C93-6857-3D306BECC8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8" t="5252" b="4133"/>
              <a:stretch/>
            </p:blipFill>
            <p:spPr bwMode="auto">
              <a:xfrm>
                <a:off x="7571254" y="2421004"/>
                <a:ext cx="1004269" cy="941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4EC4EBE-C579-8921-61B9-8A0ABB3C3FAF}"/>
                    </a:ext>
                  </a:extLst>
                </p:cNvPr>
                <p:cNvSpPr txBox="1"/>
                <p:nvPr/>
              </p:nvSpPr>
              <p:spPr>
                <a:xfrm>
                  <a:off x="8815639" y="2466660"/>
                  <a:ext cx="528991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4EC4EBE-C579-8921-61B9-8A0ABB3C3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639" y="2466660"/>
                  <a:ext cx="528991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DCFA8E-16D5-BE11-8519-C1A6EC27D86D}"/>
              </a:ext>
            </a:extLst>
          </p:cNvPr>
          <p:cNvGrpSpPr/>
          <p:nvPr/>
        </p:nvGrpSpPr>
        <p:grpSpPr>
          <a:xfrm>
            <a:off x="7654955" y="3744349"/>
            <a:ext cx="2949158" cy="941832"/>
            <a:chOff x="7654955" y="3744349"/>
            <a:chExt cx="2949158" cy="941832"/>
          </a:xfrm>
        </p:grpSpPr>
        <p:pic>
          <p:nvPicPr>
            <p:cNvPr id="21" name="Picture 2" descr="Green grapes isolated on white background. Bunch of green grapes ...">
              <a:extLst>
                <a:ext uri="{FF2B5EF4-FFF2-40B4-BE49-F238E27FC236}">
                  <a16:creationId xmlns:a16="http://schemas.microsoft.com/office/drawing/2014/main" id="{29C97ADB-4AA9-F740-0D72-56DF44845A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0" t="9124" r="22584" b="14230"/>
            <a:stretch/>
          </p:blipFill>
          <p:spPr bwMode="auto">
            <a:xfrm>
              <a:off x="7654955" y="3744349"/>
              <a:ext cx="613712" cy="94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E98D291-2D4C-607B-7B0B-6CC5862E1B70}"/>
                    </a:ext>
                  </a:extLst>
                </p:cNvPr>
                <p:cNvSpPr txBox="1"/>
                <p:nvPr/>
              </p:nvSpPr>
              <p:spPr>
                <a:xfrm>
                  <a:off x="8819619" y="3825914"/>
                  <a:ext cx="528991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E98D291-2D4C-607B-7B0B-6CC5862E1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619" y="3825914"/>
                  <a:ext cx="528991" cy="67710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4" descr="Cartoon Apple Clip Art Image - ClipSafari">
              <a:extLst>
                <a:ext uri="{FF2B5EF4-FFF2-40B4-BE49-F238E27FC236}">
                  <a16:creationId xmlns:a16="http://schemas.microsoft.com/office/drawing/2014/main" id="{E2DA9CD1-C028-F8AA-E4DB-475C9AC6F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5092" y="3744349"/>
              <a:ext cx="899021" cy="94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Graphic 27" descr="No sign with solid fill">
            <a:extLst>
              <a:ext uri="{FF2B5EF4-FFF2-40B4-BE49-F238E27FC236}">
                <a16:creationId xmlns:a16="http://schemas.microsoft.com/office/drawing/2014/main" id="{C1F6F2F3-7FB8-123B-2599-A19A9FB54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68667" y="4493408"/>
            <a:ext cx="1821656" cy="1821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B8E06A-5E82-A421-3FEA-BED207FB511A}"/>
                  </a:ext>
                </a:extLst>
              </p:cNvPr>
              <p:cNvSpPr txBox="1"/>
              <p:nvPr/>
            </p:nvSpPr>
            <p:spPr>
              <a:xfrm>
                <a:off x="488311" y="4872281"/>
                <a:ext cx="5607688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For </a:t>
                </a:r>
                <a:r>
                  <a:rPr lang="en-US" dirty="0">
                    <a:solidFill>
                      <a:srgbClr val="7030A0"/>
                    </a:solidFill>
                  </a:rPr>
                  <a:t>any three </a:t>
                </a:r>
                <a:r>
                  <a:rPr lang="en-US" dirty="0">
                    <a:solidFill>
                      <a:srgbClr val="00B050"/>
                    </a:solidFill>
                  </a:rPr>
                  <a:t>outcomes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≿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≿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≿</m:t>
                    </m:r>
                    <m:r>
                      <a:rPr lang="en-US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B8E06A-5E82-A421-3FEA-BED207FB5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11" y="4872281"/>
                <a:ext cx="5607688" cy="646331"/>
              </a:xfrm>
              <a:prstGeom prst="rect">
                <a:avLst/>
              </a:prstGeom>
              <a:blipFill>
                <a:blip r:embed="rId11"/>
                <a:stretch>
                  <a:fillRect l="-758" t="-2752" b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5A71E16-75F5-A55C-F68D-258F8AF993D6}"/>
              </a:ext>
            </a:extLst>
          </p:cNvPr>
          <p:cNvSpPr txBox="1"/>
          <p:nvPr/>
        </p:nvSpPr>
        <p:spPr>
          <a:xfrm>
            <a:off x="7654955" y="5372100"/>
            <a:ext cx="313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Script" panose="030B0504020000000003" pitchFamily="66" charset="0"/>
              </a:rPr>
              <a:t>LOOPY PREFERENCES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24EA5-8AFD-3777-81E6-CADB020073F4}"/>
              </a:ext>
            </a:extLst>
          </p:cNvPr>
          <p:cNvSpPr txBox="1"/>
          <p:nvPr/>
        </p:nvSpPr>
        <p:spPr>
          <a:xfrm>
            <a:off x="8125728" y="6335005"/>
            <a:ext cx="376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rgbClr val="7030A0"/>
                </a:solidFill>
              </a:rPr>
              <a:t>Axioms</a:t>
            </a:r>
            <a:r>
              <a:rPr lang="en-IN" dirty="0"/>
              <a:t> about </a:t>
            </a:r>
            <a:r>
              <a:rPr lang="en-IN" dirty="0">
                <a:solidFill>
                  <a:srgbClr val="0070C0"/>
                </a:solidFill>
              </a:rPr>
              <a:t>Preference</a:t>
            </a:r>
            <a:r>
              <a:rPr lang="en-IN" dirty="0"/>
              <a:t> 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80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82D92-F220-4895-3237-370B674B4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CEEAE-74BA-F8DC-B835-C7CD85EB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Rational</a:t>
            </a:r>
            <a:r>
              <a:rPr lang="en-US" sz="5400" dirty="0"/>
              <a:t> </a:t>
            </a:r>
            <a:r>
              <a:rPr lang="en-US" sz="5400" dirty="0">
                <a:solidFill>
                  <a:srgbClr val="0070C0"/>
                </a:solidFill>
              </a:rPr>
              <a:t>Preference</a:t>
            </a:r>
            <a:r>
              <a:rPr lang="en-US" sz="5400" dirty="0"/>
              <a:t> Relations</a:t>
            </a:r>
          </a:p>
        </p:txBody>
      </p:sp>
      <p:sp>
        <p:nvSpPr>
          <p:cNvPr id="207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CFBCD-5259-508B-C3CA-C6A410A45CFE}"/>
              </a:ext>
            </a:extLst>
          </p:cNvPr>
          <p:cNvSpPr txBox="1"/>
          <p:nvPr/>
        </p:nvSpPr>
        <p:spPr>
          <a:xfrm>
            <a:off x="4624352" y="3482965"/>
            <a:ext cx="6049510" cy="723275"/>
          </a:xfrm>
          <a:custGeom>
            <a:avLst/>
            <a:gdLst>
              <a:gd name="csX0" fmla="*/ 0 w 6049510"/>
              <a:gd name="csY0" fmla="*/ 0 h 723275"/>
              <a:gd name="csX1" fmla="*/ 793158 w 6049510"/>
              <a:gd name="csY1" fmla="*/ 0 h 723275"/>
              <a:gd name="csX2" fmla="*/ 1525820 w 6049510"/>
              <a:gd name="csY2" fmla="*/ 0 h 723275"/>
              <a:gd name="csX3" fmla="*/ 2197988 w 6049510"/>
              <a:gd name="csY3" fmla="*/ 0 h 723275"/>
              <a:gd name="csX4" fmla="*/ 2870155 w 6049510"/>
              <a:gd name="csY4" fmla="*/ 0 h 723275"/>
              <a:gd name="csX5" fmla="*/ 3663313 w 6049510"/>
              <a:gd name="csY5" fmla="*/ 0 h 723275"/>
              <a:gd name="csX6" fmla="*/ 4395977 w 6049510"/>
              <a:gd name="csY6" fmla="*/ 0 h 723275"/>
              <a:gd name="csX7" fmla="*/ 4886659 w 6049510"/>
              <a:gd name="csY7" fmla="*/ 0 h 723275"/>
              <a:gd name="csX8" fmla="*/ 6049510 w 6049510"/>
              <a:gd name="csY8" fmla="*/ 0 h 723275"/>
              <a:gd name="csX9" fmla="*/ 6049510 w 6049510"/>
              <a:gd name="csY9" fmla="*/ 376103 h 723275"/>
              <a:gd name="csX10" fmla="*/ 6049510 w 6049510"/>
              <a:gd name="csY10" fmla="*/ 723275 h 723275"/>
              <a:gd name="csX11" fmla="*/ 5498332 w 6049510"/>
              <a:gd name="csY11" fmla="*/ 723275 h 723275"/>
              <a:gd name="csX12" fmla="*/ 4705174 w 6049510"/>
              <a:gd name="csY12" fmla="*/ 723275 h 723275"/>
              <a:gd name="csX13" fmla="*/ 4387104 w 6049510"/>
              <a:gd name="csY13" fmla="*/ 723275 h 723275"/>
              <a:gd name="csX14" fmla="*/ 4093501 w 6049510"/>
              <a:gd name="csY14" fmla="*/ 723275 h 723275"/>
              <a:gd name="csX15" fmla="*/ 3300344 w 6049510"/>
              <a:gd name="csY15" fmla="*/ 723275 h 723275"/>
              <a:gd name="csX16" fmla="*/ 2749165 w 6049510"/>
              <a:gd name="csY16" fmla="*/ 723275 h 723275"/>
              <a:gd name="csX17" fmla="*/ 2258483 w 6049510"/>
              <a:gd name="csY17" fmla="*/ 723275 h 723275"/>
              <a:gd name="csX18" fmla="*/ 1767800 w 6049510"/>
              <a:gd name="csY18" fmla="*/ 723275 h 723275"/>
              <a:gd name="csX19" fmla="*/ 1035138 w 6049510"/>
              <a:gd name="csY19" fmla="*/ 723275 h 723275"/>
              <a:gd name="csX20" fmla="*/ 0 w 6049510"/>
              <a:gd name="csY20" fmla="*/ 723275 h 723275"/>
              <a:gd name="csX21" fmla="*/ 0 w 6049510"/>
              <a:gd name="csY21" fmla="*/ 361638 h 723275"/>
              <a:gd name="csX22" fmla="*/ 0 w 6049510"/>
              <a:gd name="csY22" fmla="*/ 0 h 723275"/>
              <a:gd name="csX0" fmla="*/ 0 w 6049510"/>
              <a:gd name="csY0" fmla="*/ 0 h 723275"/>
              <a:gd name="csX1" fmla="*/ 611673 w 6049510"/>
              <a:gd name="csY1" fmla="*/ 0 h 723275"/>
              <a:gd name="csX2" fmla="*/ 1102355 w 6049510"/>
              <a:gd name="csY2" fmla="*/ 0 h 723275"/>
              <a:gd name="csX3" fmla="*/ 1895513 w 6049510"/>
              <a:gd name="csY3" fmla="*/ 0 h 723275"/>
              <a:gd name="csX4" fmla="*/ 2507186 w 6049510"/>
              <a:gd name="csY4" fmla="*/ 0 h 723275"/>
              <a:gd name="csX5" fmla="*/ 3118858 w 6049510"/>
              <a:gd name="csY5" fmla="*/ 0 h 723275"/>
              <a:gd name="csX6" fmla="*/ 3912016 w 6049510"/>
              <a:gd name="csY6" fmla="*/ 0 h 723275"/>
              <a:gd name="csX7" fmla="*/ 4463193 w 6049510"/>
              <a:gd name="csY7" fmla="*/ 0 h 723275"/>
              <a:gd name="csX8" fmla="*/ 5256351 w 6049510"/>
              <a:gd name="csY8" fmla="*/ 0 h 723275"/>
              <a:gd name="csX9" fmla="*/ 6049510 w 6049510"/>
              <a:gd name="csY9" fmla="*/ 0 h 723275"/>
              <a:gd name="csX10" fmla="*/ 6049510 w 6049510"/>
              <a:gd name="csY10" fmla="*/ 361638 h 723275"/>
              <a:gd name="csX11" fmla="*/ 6049510 w 6049510"/>
              <a:gd name="csY11" fmla="*/ 723275 h 723275"/>
              <a:gd name="csX12" fmla="*/ 5316847 w 6049510"/>
              <a:gd name="csY12" fmla="*/ 723275 h 723275"/>
              <a:gd name="csX13" fmla="*/ 4523689 w 6049510"/>
              <a:gd name="csY13" fmla="*/ 723275 h 723275"/>
              <a:gd name="csX14" fmla="*/ 3730531 w 6049510"/>
              <a:gd name="csY14" fmla="*/ 723275 h 723275"/>
              <a:gd name="csX15" fmla="*/ 3179354 w 6049510"/>
              <a:gd name="csY15" fmla="*/ 723275 h 723275"/>
              <a:gd name="csX16" fmla="*/ 2507186 w 6049510"/>
              <a:gd name="csY16" fmla="*/ 723275 h 723275"/>
              <a:gd name="csX17" fmla="*/ 1714028 w 6049510"/>
              <a:gd name="csY17" fmla="*/ 723275 h 723275"/>
              <a:gd name="csX18" fmla="*/ 1041860 w 6049510"/>
              <a:gd name="csY18" fmla="*/ 723275 h 723275"/>
              <a:gd name="csX19" fmla="*/ 0 w 6049510"/>
              <a:gd name="csY19" fmla="*/ 723275 h 723275"/>
              <a:gd name="csX20" fmla="*/ 0 w 6049510"/>
              <a:gd name="csY20" fmla="*/ 376103 h 723275"/>
              <a:gd name="csX21" fmla="*/ 0 w 6049510"/>
              <a:gd name="csY21" fmla="*/ 0 h 723275"/>
              <a:gd name="csX0" fmla="*/ 0 w 6049510"/>
              <a:gd name="csY0" fmla="*/ 0 h 723275"/>
              <a:gd name="csX1" fmla="*/ 793158 w 6049510"/>
              <a:gd name="csY1" fmla="*/ 0 h 723275"/>
              <a:gd name="csX2" fmla="*/ 1525820 w 6049510"/>
              <a:gd name="csY2" fmla="*/ 0 h 723275"/>
              <a:gd name="csX3" fmla="*/ 2197988 w 6049510"/>
              <a:gd name="csY3" fmla="*/ 0 h 723275"/>
              <a:gd name="csX4" fmla="*/ 2870155 w 6049510"/>
              <a:gd name="csY4" fmla="*/ 0 h 723275"/>
              <a:gd name="csX5" fmla="*/ 3663313 w 6049510"/>
              <a:gd name="csY5" fmla="*/ 0 h 723275"/>
              <a:gd name="csX6" fmla="*/ 4395977 w 6049510"/>
              <a:gd name="csY6" fmla="*/ 0 h 723275"/>
              <a:gd name="csX7" fmla="*/ 4886659 w 6049510"/>
              <a:gd name="csY7" fmla="*/ 0 h 723275"/>
              <a:gd name="csX8" fmla="*/ 6049510 w 6049510"/>
              <a:gd name="csY8" fmla="*/ 0 h 723275"/>
              <a:gd name="csX9" fmla="*/ 6049510 w 6049510"/>
              <a:gd name="csY9" fmla="*/ 376103 h 723275"/>
              <a:gd name="csX10" fmla="*/ 6049510 w 6049510"/>
              <a:gd name="csY10" fmla="*/ 723275 h 723275"/>
              <a:gd name="csX11" fmla="*/ 5498332 w 6049510"/>
              <a:gd name="csY11" fmla="*/ 723275 h 723275"/>
              <a:gd name="csX12" fmla="*/ 4705174 w 6049510"/>
              <a:gd name="csY12" fmla="*/ 723275 h 723275"/>
              <a:gd name="csX13" fmla="*/ 4411571 w 6049510"/>
              <a:gd name="csY13" fmla="*/ 723275 h 723275"/>
              <a:gd name="csX14" fmla="*/ 4093501 w 6049510"/>
              <a:gd name="csY14" fmla="*/ 723275 h 723275"/>
              <a:gd name="csX15" fmla="*/ 3300344 w 6049510"/>
              <a:gd name="csY15" fmla="*/ 723275 h 723275"/>
              <a:gd name="csX16" fmla="*/ 2749165 w 6049510"/>
              <a:gd name="csY16" fmla="*/ 723275 h 723275"/>
              <a:gd name="csX17" fmla="*/ 2258483 w 6049510"/>
              <a:gd name="csY17" fmla="*/ 723275 h 723275"/>
              <a:gd name="csX18" fmla="*/ 1767800 w 6049510"/>
              <a:gd name="csY18" fmla="*/ 723275 h 723275"/>
              <a:gd name="csX19" fmla="*/ 1035138 w 6049510"/>
              <a:gd name="csY19" fmla="*/ 723275 h 723275"/>
              <a:gd name="csX20" fmla="*/ 0 w 6049510"/>
              <a:gd name="csY20" fmla="*/ 723275 h 723275"/>
              <a:gd name="csX21" fmla="*/ 0 w 6049510"/>
              <a:gd name="csY21" fmla="*/ 361638 h 723275"/>
              <a:gd name="csX22" fmla="*/ 0 w 6049510"/>
              <a:gd name="csY22" fmla="*/ 0 h 723275"/>
              <a:gd name="csX0" fmla="*/ 0 w 6049510"/>
              <a:gd name="csY0" fmla="*/ 0 h 723275"/>
              <a:gd name="csX1" fmla="*/ 793158 w 6049510"/>
              <a:gd name="csY1" fmla="*/ 0 h 723275"/>
              <a:gd name="csX2" fmla="*/ 1525820 w 6049510"/>
              <a:gd name="csY2" fmla="*/ 0 h 723275"/>
              <a:gd name="csX3" fmla="*/ 2197988 w 6049510"/>
              <a:gd name="csY3" fmla="*/ 0 h 723275"/>
              <a:gd name="csX4" fmla="*/ 2870155 w 6049510"/>
              <a:gd name="csY4" fmla="*/ 0 h 723275"/>
              <a:gd name="csX5" fmla="*/ 3663313 w 6049510"/>
              <a:gd name="csY5" fmla="*/ 0 h 723275"/>
              <a:gd name="csX6" fmla="*/ 4395977 w 6049510"/>
              <a:gd name="csY6" fmla="*/ 0 h 723275"/>
              <a:gd name="csX7" fmla="*/ 4886659 w 6049510"/>
              <a:gd name="csY7" fmla="*/ 0 h 723275"/>
              <a:gd name="csX8" fmla="*/ 6049510 w 6049510"/>
              <a:gd name="csY8" fmla="*/ 0 h 723275"/>
              <a:gd name="csX9" fmla="*/ 6049510 w 6049510"/>
              <a:gd name="csY9" fmla="*/ 376103 h 723275"/>
              <a:gd name="csX10" fmla="*/ 6049510 w 6049510"/>
              <a:gd name="csY10" fmla="*/ 723275 h 723275"/>
              <a:gd name="csX11" fmla="*/ 5498332 w 6049510"/>
              <a:gd name="csY11" fmla="*/ 723275 h 723275"/>
              <a:gd name="csX12" fmla="*/ 4705174 w 6049510"/>
              <a:gd name="csY12" fmla="*/ 723275 h 723275"/>
              <a:gd name="csX13" fmla="*/ 4387104 w 6049510"/>
              <a:gd name="csY13" fmla="*/ 723275 h 723275"/>
              <a:gd name="csX14" fmla="*/ 4093501 w 6049510"/>
              <a:gd name="csY14" fmla="*/ 723275 h 723275"/>
              <a:gd name="csX15" fmla="*/ 3300344 w 6049510"/>
              <a:gd name="csY15" fmla="*/ 723275 h 723275"/>
              <a:gd name="csX16" fmla="*/ 2749165 w 6049510"/>
              <a:gd name="csY16" fmla="*/ 723275 h 723275"/>
              <a:gd name="csX17" fmla="*/ 2258483 w 6049510"/>
              <a:gd name="csY17" fmla="*/ 723275 h 723275"/>
              <a:gd name="csX18" fmla="*/ 1767800 w 6049510"/>
              <a:gd name="csY18" fmla="*/ 723275 h 723275"/>
              <a:gd name="csX19" fmla="*/ 1035138 w 6049510"/>
              <a:gd name="csY19" fmla="*/ 723275 h 723275"/>
              <a:gd name="csX20" fmla="*/ 0 w 6049510"/>
              <a:gd name="csY20" fmla="*/ 723275 h 723275"/>
              <a:gd name="csX21" fmla="*/ 0 w 6049510"/>
              <a:gd name="csY21" fmla="*/ 361638 h 723275"/>
              <a:gd name="csX22" fmla="*/ 0 w 6049510"/>
              <a:gd name="csY22" fmla="*/ 0 h 7232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6049510" h="723275" fill="none" extrusionOk="0">
                <a:moveTo>
                  <a:pt x="0" y="0"/>
                </a:moveTo>
                <a:cubicBezTo>
                  <a:pt x="312277" y="21190"/>
                  <a:pt x="628113" y="-87881"/>
                  <a:pt x="793158" y="0"/>
                </a:cubicBezTo>
                <a:cubicBezTo>
                  <a:pt x="1023528" y="32259"/>
                  <a:pt x="1182653" y="40943"/>
                  <a:pt x="1525820" y="0"/>
                </a:cubicBezTo>
                <a:cubicBezTo>
                  <a:pt x="1738253" y="85840"/>
                  <a:pt x="1970735" y="-62738"/>
                  <a:pt x="2197988" y="0"/>
                </a:cubicBezTo>
                <a:cubicBezTo>
                  <a:pt x="2473451" y="-57782"/>
                  <a:pt x="2629990" y="-10820"/>
                  <a:pt x="2870155" y="0"/>
                </a:cubicBezTo>
                <a:cubicBezTo>
                  <a:pt x="3064125" y="-96166"/>
                  <a:pt x="3551537" y="-87995"/>
                  <a:pt x="3663313" y="0"/>
                </a:cubicBezTo>
                <a:cubicBezTo>
                  <a:pt x="3725394" y="73804"/>
                  <a:pt x="4143095" y="201444"/>
                  <a:pt x="4395977" y="0"/>
                </a:cubicBezTo>
                <a:cubicBezTo>
                  <a:pt x="4781964" y="-66734"/>
                  <a:pt x="4764367" y="87377"/>
                  <a:pt x="4886659" y="0"/>
                </a:cubicBezTo>
                <a:cubicBezTo>
                  <a:pt x="5193684" y="20415"/>
                  <a:pt x="5675607" y="-125686"/>
                  <a:pt x="6049510" y="0"/>
                </a:cubicBezTo>
                <a:cubicBezTo>
                  <a:pt x="6119341" y="165208"/>
                  <a:pt x="6037010" y="260819"/>
                  <a:pt x="6049510" y="376103"/>
                </a:cubicBezTo>
                <a:cubicBezTo>
                  <a:pt x="6114385" y="544109"/>
                  <a:pt x="6052513" y="687350"/>
                  <a:pt x="6049510" y="723275"/>
                </a:cubicBezTo>
                <a:cubicBezTo>
                  <a:pt x="5998674" y="806548"/>
                  <a:pt x="5671562" y="587121"/>
                  <a:pt x="5498332" y="723275"/>
                </a:cubicBezTo>
                <a:cubicBezTo>
                  <a:pt x="5185527" y="849442"/>
                  <a:pt x="4979990" y="740596"/>
                  <a:pt x="4705174" y="723275"/>
                </a:cubicBezTo>
                <a:cubicBezTo>
                  <a:pt x="4644006" y="707295"/>
                  <a:pt x="4467168" y="652236"/>
                  <a:pt x="4387104" y="723275"/>
                </a:cubicBezTo>
                <a:cubicBezTo>
                  <a:pt x="4269174" y="745079"/>
                  <a:pt x="4161819" y="740352"/>
                  <a:pt x="4093501" y="723275"/>
                </a:cubicBezTo>
                <a:cubicBezTo>
                  <a:pt x="3798930" y="622257"/>
                  <a:pt x="3611997" y="566170"/>
                  <a:pt x="3300344" y="723275"/>
                </a:cubicBezTo>
                <a:cubicBezTo>
                  <a:pt x="3126348" y="844086"/>
                  <a:pt x="3049600" y="682543"/>
                  <a:pt x="2749165" y="723275"/>
                </a:cubicBezTo>
                <a:cubicBezTo>
                  <a:pt x="2481932" y="774269"/>
                  <a:pt x="2479527" y="680811"/>
                  <a:pt x="2258483" y="723275"/>
                </a:cubicBezTo>
                <a:cubicBezTo>
                  <a:pt x="2040142" y="703061"/>
                  <a:pt x="1993281" y="669198"/>
                  <a:pt x="1767800" y="723275"/>
                </a:cubicBezTo>
                <a:cubicBezTo>
                  <a:pt x="1491308" y="747636"/>
                  <a:pt x="1430019" y="632745"/>
                  <a:pt x="1035138" y="723275"/>
                </a:cubicBezTo>
                <a:cubicBezTo>
                  <a:pt x="719395" y="728573"/>
                  <a:pt x="569451" y="672445"/>
                  <a:pt x="0" y="723275"/>
                </a:cubicBezTo>
                <a:cubicBezTo>
                  <a:pt x="4298" y="544706"/>
                  <a:pt x="55244" y="473069"/>
                  <a:pt x="0" y="361638"/>
                </a:cubicBezTo>
                <a:cubicBezTo>
                  <a:pt x="-53463" y="257826"/>
                  <a:pt x="-39776" y="73231"/>
                  <a:pt x="0" y="0"/>
                </a:cubicBezTo>
                <a:close/>
              </a:path>
              <a:path w="6049510" h="723275" stroke="0" extrusionOk="0">
                <a:moveTo>
                  <a:pt x="0" y="0"/>
                </a:moveTo>
                <a:cubicBezTo>
                  <a:pt x="191465" y="11709"/>
                  <a:pt x="295870" y="28214"/>
                  <a:pt x="611673" y="0"/>
                </a:cubicBezTo>
                <a:cubicBezTo>
                  <a:pt x="797348" y="13488"/>
                  <a:pt x="983667" y="-40322"/>
                  <a:pt x="1102355" y="0"/>
                </a:cubicBezTo>
                <a:cubicBezTo>
                  <a:pt x="1108848" y="-694"/>
                  <a:pt x="1648865" y="191113"/>
                  <a:pt x="1895513" y="0"/>
                </a:cubicBezTo>
                <a:cubicBezTo>
                  <a:pt x="2086137" y="-113759"/>
                  <a:pt x="2394449" y="20782"/>
                  <a:pt x="2507186" y="0"/>
                </a:cubicBezTo>
                <a:cubicBezTo>
                  <a:pt x="2610550" y="-21989"/>
                  <a:pt x="2900426" y="67435"/>
                  <a:pt x="3118858" y="0"/>
                </a:cubicBezTo>
                <a:cubicBezTo>
                  <a:pt x="3181274" y="-166543"/>
                  <a:pt x="3582396" y="-70688"/>
                  <a:pt x="3912016" y="0"/>
                </a:cubicBezTo>
                <a:cubicBezTo>
                  <a:pt x="4235828" y="-25855"/>
                  <a:pt x="4298994" y="48478"/>
                  <a:pt x="4463193" y="0"/>
                </a:cubicBezTo>
                <a:cubicBezTo>
                  <a:pt x="4490246" y="20550"/>
                  <a:pt x="5051977" y="183842"/>
                  <a:pt x="5256351" y="0"/>
                </a:cubicBezTo>
                <a:cubicBezTo>
                  <a:pt x="5412725" y="-79159"/>
                  <a:pt x="5841905" y="-56725"/>
                  <a:pt x="6049510" y="0"/>
                </a:cubicBezTo>
                <a:cubicBezTo>
                  <a:pt x="6077958" y="103956"/>
                  <a:pt x="6040237" y="170235"/>
                  <a:pt x="6049510" y="361638"/>
                </a:cubicBezTo>
                <a:cubicBezTo>
                  <a:pt x="6130419" y="494053"/>
                  <a:pt x="6019429" y="632286"/>
                  <a:pt x="6049510" y="723275"/>
                </a:cubicBezTo>
                <a:cubicBezTo>
                  <a:pt x="5729038" y="858747"/>
                  <a:pt x="5600574" y="632559"/>
                  <a:pt x="5316847" y="723275"/>
                </a:cubicBezTo>
                <a:cubicBezTo>
                  <a:pt x="5159737" y="747507"/>
                  <a:pt x="4832455" y="531387"/>
                  <a:pt x="4523689" y="723275"/>
                </a:cubicBezTo>
                <a:cubicBezTo>
                  <a:pt x="4173655" y="759892"/>
                  <a:pt x="4138150" y="754843"/>
                  <a:pt x="3730531" y="723275"/>
                </a:cubicBezTo>
                <a:cubicBezTo>
                  <a:pt x="3344818" y="736216"/>
                  <a:pt x="3391806" y="693580"/>
                  <a:pt x="3179354" y="723275"/>
                </a:cubicBezTo>
                <a:cubicBezTo>
                  <a:pt x="2997369" y="708241"/>
                  <a:pt x="2857116" y="726420"/>
                  <a:pt x="2507186" y="723275"/>
                </a:cubicBezTo>
                <a:cubicBezTo>
                  <a:pt x="2256626" y="703353"/>
                  <a:pt x="2144911" y="677329"/>
                  <a:pt x="1714028" y="723275"/>
                </a:cubicBezTo>
                <a:cubicBezTo>
                  <a:pt x="1423495" y="750335"/>
                  <a:pt x="1312632" y="706810"/>
                  <a:pt x="1041860" y="723275"/>
                </a:cubicBezTo>
                <a:cubicBezTo>
                  <a:pt x="646249" y="734310"/>
                  <a:pt x="507150" y="704282"/>
                  <a:pt x="0" y="723275"/>
                </a:cubicBezTo>
                <a:cubicBezTo>
                  <a:pt x="-15538" y="576746"/>
                  <a:pt x="40916" y="440278"/>
                  <a:pt x="0" y="376103"/>
                </a:cubicBezTo>
                <a:cubicBezTo>
                  <a:pt x="24142" y="354215"/>
                  <a:pt x="117227" y="124287"/>
                  <a:pt x="0" y="0"/>
                </a:cubicBezTo>
                <a:close/>
              </a:path>
              <a:path w="6049510" h="723275" fill="none" stroke="0" extrusionOk="0">
                <a:moveTo>
                  <a:pt x="0" y="0"/>
                </a:moveTo>
                <a:cubicBezTo>
                  <a:pt x="248701" y="-90453"/>
                  <a:pt x="645550" y="-30761"/>
                  <a:pt x="793158" y="0"/>
                </a:cubicBezTo>
                <a:cubicBezTo>
                  <a:pt x="1089186" y="39226"/>
                  <a:pt x="1317838" y="-28865"/>
                  <a:pt x="1525820" y="0"/>
                </a:cubicBezTo>
                <a:cubicBezTo>
                  <a:pt x="1816004" y="36610"/>
                  <a:pt x="1993070" y="-3166"/>
                  <a:pt x="2197988" y="0"/>
                </a:cubicBezTo>
                <a:cubicBezTo>
                  <a:pt x="2346034" y="-71151"/>
                  <a:pt x="2647003" y="150906"/>
                  <a:pt x="2870155" y="0"/>
                </a:cubicBezTo>
                <a:cubicBezTo>
                  <a:pt x="3110913" y="-75766"/>
                  <a:pt x="3458969" y="-87101"/>
                  <a:pt x="3663313" y="0"/>
                </a:cubicBezTo>
                <a:cubicBezTo>
                  <a:pt x="3728585" y="-104844"/>
                  <a:pt x="3988497" y="157863"/>
                  <a:pt x="4395977" y="0"/>
                </a:cubicBezTo>
                <a:cubicBezTo>
                  <a:pt x="4723267" y="-60121"/>
                  <a:pt x="4816281" y="45825"/>
                  <a:pt x="4886659" y="0"/>
                </a:cubicBezTo>
                <a:cubicBezTo>
                  <a:pt x="5096709" y="8976"/>
                  <a:pt x="5794379" y="74049"/>
                  <a:pt x="6049510" y="0"/>
                </a:cubicBezTo>
                <a:cubicBezTo>
                  <a:pt x="6038300" y="170411"/>
                  <a:pt x="6036849" y="215091"/>
                  <a:pt x="6049510" y="376103"/>
                </a:cubicBezTo>
                <a:cubicBezTo>
                  <a:pt x="6096682" y="537711"/>
                  <a:pt x="6024104" y="647878"/>
                  <a:pt x="6049510" y="723275"/>
                </a:cubicBezTo>
                <a:cubicBezTo>
                  <a:pt x="5908093" y="805764"/>
                  <a:pt x="5791788" y="720939"/>
                  <a:pt x="5498332" y="723275"/>
                </a:cubicBezTo>
                <a:cubicBezTo>
                  <a:pt x="5314427" y="663935"/>
                  <a:pt x="4926227" y="657170"/>
                  <a:pt x="4705174" y="723275"/>
                </a:cubicBezTo>
                <a:cubicBezTo>
                  <a:pt x="4600904" y="758010"/>
                  <a:pt x="4514873" y="733970"/>
                  <a:pt x="4411571" y="723275"/>
                </a:cubicBezTo>
                <a:cubicBezTo>
                  <a:pt x="4286636" y="729555"/>
                  <a:pt x="4257181" y="720764"/>
                  <a:pt x="4093501" y="723275"/>
                </a:cubicBezTo>
                <a:cubicBezTo>
                  <a:pt x="3922545" y="672317"/>
                  <a:pt x="3450119" y="605694"/>
                  <a:pt x="3300344" y="723275"/>
                </a:cubicBezTo>
                <a:cubicBezTo>
                  <a:pt x="3058454" y="824716"/>
                  <a:pt x="3047541" y="721727"/>
                  <a:pt x="2749165" y="723275"/>
                </a:cubicBezTo>
                <a:cubicBezTo>
                  <a:pt x="2482383" y="779846"/>
                  <a:pt x="2488597" y="730617"/>
                  <a:pt x="2258483" y="723275"/>
                </a:cubicBezTo>
                <a:cubicBezTo>
                  <a:pt x="2018566" y="743291"/>
                  <a:pt x="1963672" y="731150"/>
                  <a:pt x="1767800" y="723275"/>
                </a:cubicBezTo>
                <a:cubicBezTo>
                  <a:pt x="1508909" y="750715"/>
                  <a:pt x="1339627" y="712398"/>
                  <a:pt x="1035138" y="723275"/>
                </a:cubicBezTo>
                <a:cubicBezTo>
                  <a:pt x="719188" y="584006"/>
                  <a:pt x="296440" y="630675"/>
                  <a:pt x="0" y="723275"/>
                </a:cubicBezTo>
                <a:cubicBezTo>
                  <a:pt x="-2374" y="613858"/>
                  <a:pt x="40814" y="551894"/>
                  <a:pt x="0" y="361638"/>
                </a:cubicBezTo>
                <a:cubicBezTo>
                  <a:pt x="-11380" y="198935"/>
                  <a:pt x="-15783" y="123973"/>
                  <a:pt x="0" y="0"/>
                </a:cubicBezTo>
                <a:close/>
              </a:path>
              <a:path w="6049510" h="723275" fill="none" stroke="0" extrusionOk="0">
                <a:moveTo>
                  <a:pt x="0" y="0"/>
                </a:moveTo>
                <a:cubicBezTo>
                  <a:pt x="230141" y="5328"/>
                  <a:pt x="637919" y="-32693"/>
                  <a:pt x="793158" y="0"/>
                </a:cubicBezTo>
                <a:cubicBezTo>
                  <a:pt x="1009182" y="27089"/>
                  <a:pt x="1236439" y="31749"/>
                  <a:pt x="1525820" y="0"/>
                </a:cubicBezTo>
                <a:cubicBezTo>
                  <a:pt x="1742300" y="37224"/>
                  <a:pt x="2011539" y="-5887"/>
                  <a:pt x="2197988" y="0"/>
                </a:cubicBezTo>
                <a:cubicBezTo>
                  <a:pt x="2432206" y="4895"/>
                  <a:pt x="2665551" y="74315"/>
                  <a:pt x="2870155" y="0"/>
                </a:cubicBezTo>
                <a:cubicBezTo>
                  <a:pt x="3184883" y="-49992"/>
                  <a:pt x="3501083" y="-45236"/>
                  <a:pt x="3663313" y="0"/>
                </a:cubicBezTo>
                <a:cubicBezTo>
                  <a:pt x="3830105" y="12730"/>
                  <a:pt x="4117358" y="33598"/>
                  <a:pt x="4395977" y="0"/>
                </a:cubicBezTo>
                <a:cubicBezTo>
                  <a:pt x="4726251" y="-86536"/>
                  <a:pt x="4759870" y="91350"/>
                  <a:pt x="4886659" y="0"/>
                </a:cubicBezTo>
                <a:cubicBezTo>
                  <a:pt x="5191854" y="15077"/>
                  <a:pt x="5808677" y="-50272"/>
                  <a:pt x="6049510" y="0"/>
                </a:cubicBezTo>
                <a:cubicBezTo>
                  <a:pt x="6060737" y="140146"/>
                  <a:pt x="6026352" y="238316"/>
                  <a:pt x="6049510" y="376103"/>
                </a:cubicBezTo>
                <a:cubicBezTo>
                  <a:pt x="6111001" y="540752"/>
                  <a:pt x="6052892" y="666129"/>
                  <a:pt x="6049510" y="723275"/>
                </a:cubicBezTo>
                <a:cubicBezTo>
                  <a:pt x="5949777" y="802943"/>
                  <a:pt x="5707778" y="656161"/>
                  <a:pt x="5498332" y="723275"/>
                </a:cubicBezTo>
                <a:cubicBezTo>
                  <a:pt x="5238881" y="761989"/>
                  <a:pt x="4959702" y="716354"/>
                  <a:pt x="4705174" y="723275"/>
                </a:cubicBezTo>
                <a:cubicBezTo>
                  <a:pt x="4577718" y="762441"/>
                  <a:pt x="4489505" y="713731"/>
                  <a:pt x="4387104" y="723275"/>
                </a:cubicBezTo>
                <a:cubicBezTo>
                  <a:pt x="4262477" y="739295"/>
                  <a:pt x="4155293" y="696248"/>
                  <a:pt x="4093501" y="723275"/>
                </a:cubicBezTo>
                <a:cubicBezTo>
                  <a:pt x="3830889" y="717733"/>
                  <a:pt x="3504083" y="650058"/>
                  <a:pt x="3300344" y="723275"/>
                </a:cubicBezTo>
                <a:cubicBezTo>
                  <a:pt x="3082221" y="872218"/>
                  <a:pt x="3055910" y="694366"/>
                  <a:pt x="2749165" y="723275"/>
                </a:cubicBezTo>
                <a:cubicBezTo>
                  <a:pt x="2491027" y="770841"/>
                  <a:pt x="2498190" y="693949"/>
                  <a:pt x="2258483" y="723275"/>
                </a:cubicBezTo>
                <a:cubicBezTo>
                  <a:pt x="2032476" y="738432"/>
                  <a:pt x="1995079" y="691391"/>
                  <a:pt x="1767800" y="723275"/>
                </a:cubicBezTo>
                <a:cubicBezTo>
                  <a:pt x="1511894" y="774818"/>
                  <a:pt x="1378501" y="650347"/>
                  <a:pt x="1035138" y="723275"/>
                </a:cubicBezTo>
                <a:cubicBezTo>
                  <a:pt x="737629" y="684112"/>
                  <a:pt x="485227" y="625586"/>
                  <a:pt x="0" y="723275"/>
                </a:cubicBezTo>
                <a:cubicBezTo>
                  <a:pt x="15736" y="590045"/>
                  <a:pt x="47068" y="522040"/>
                  <a:pt x="0" y="361638"/>
                </a:cubicBezTo>
                <a:cubicBezTo>
                  <a:pt x="-54101" y="231731"/>
                  <a:pt x="-36142" y="107261"/>
                  <a:pt x="0" y="0"/>
                </a:cubicBezTo>
                <a:close/>
              </a:path>
              <a:path w="6049510" h="723275" fill="none" stroke="0" extrusionOk="0">
                <a:moveTo>
                  <a:pt x="0" y="0"/>
                </a:moveTo>
                <a:cubicBezTo>
                  <a:pt x="260703" y="2043"/>
                  <a:pt x="589232" y="-30969"/>
                  <a:pt x="793158" y="0"/>
                </a:cubicBezTo>
                <a:cubicBezTo>
                  <a:pt x="1051594" y="36299"/>
                  <a:pt x="1165274" y="35279"/>
                  <a:pt x="1525820" y="0"/>
                </a:cubicBezTo>
                <a:cubicBezTo>
                  <a:pt x="1705004" y="93725"/>
                  <a:pt x="1979034" y="616"/>
                  <a:pt x="2197988" y="0"/>
                </a:cubicBezTo>
                <a:cubicBezTo>
                  <a:pt x="2425756" y="-60191"/>
                  <a:pt x="2656651" y="40359"/>
                  <a:pt x="2870155" y="0"/>
                </a:cubicBezTo>
                <a:cubicBezTo>
                  <a:pt x="3125679" y="-79022"/>
                  <a:pt x="3525811" y="-68883"/>
                  <a:pt x="3663313" y="0"/>
                </a:cubicBezTo>
                <a:cubicBezTo>
                  <a:pt x="3762386" y="42865"/>
                  <a:pt x="4104561" y="157241"/>
                  <a:pt x="4395977" y="0"/>
                </a:cubicBezTo>
                <a:cubicBezTo>
                  <a:pt x="4752775" y="-64087"/>
                  <a:pt x="4765470" y="75343"/>
                  <a:pt x="4886659" y="0"/>
                </a:cubicBezTo>
                <a:cubicBezTo>
                  <a:pt x="5136379" y="6919"/>
                  <a:pt x="5698177" y="-110549"/>
                  <a:pt x="6049510" y="0"/>
                </a:cubicBezTo>
                <a:cubicBezTo>
                  <a:pt x="6097037" y="164027"/>
                  <a:pt x="6033089" y="256138"/>
                  <a:pt x="6049510" y="376103"/>
                </a:cubicBezTo>
                <a:cubicBezTo>
                  <a:pt x="6115474" y="546591"/>
                  <a:pt x="6049609" y="685459"/>
                  <a:pt x="6049510" y="723275"/>
                </a:cubicBezTo>
                <a:cubicBezTo>
                  <a:pt x="6002720" y="828912"/>
                  <a:pt x="5724820" y="654270"/>
                  <a:pt x="5498332" y="723275"/>
                </a:cubicBezTo>
                <a:cubicBezTo>
                  <a:pt x="5245386" y="791132"/>
                  <a:pt x="4974719" y="664691"/>
                  <a:pt x="4705174" y="723275"/>
                </a:cubicBezTo>
                <a:cubicBezTo>
                  <a:pt x="4608684" y="731217"/>
                  <a:pt x="4470497" y="670862"/>
                  <a:pt x="4387104" y="723275"/>
                </a:cubicBezTo>
                <a:cubicBezTo>
                  <a:pt x="4259032" y="742729"/>
                  <a:pt x="4153648" y="714444"/>
                  <a:pt x="4093501" y="723275"/>
                </a:cubicBezTo>
                <a:cubicBezTo>
                  <a:pt x="3829205" y="628939"/>
                  <a:pt x="3593485" y="583759"/>
                  <a:pt x="3300344" y="723275"/>
                </a:cubicBezTo>
                <a:cubicBezTo>
                  <a:pt x="3106261" y="845211"/>
                  <a:pt x="3060235" y="694419"/>
                  <a:pt x="2749165" y="723275"/>
                </a:cubicBezTo>
                <a:cubicBezTo>
                  <a:pt x="2485002" y="783889"/>
                  <a:pt x="2494610" y="688119"/>
                  <a:pt x="2258483" y="723275"/>
                </a:cubicBezTo>
                <a:cubicBezTo>
                  <a:pt x="2031827" y="723773"/>
                  <a:pt x="1979795" y="679055"/>
                  <a:pt x="1767800" y="723275"/>
                </a:cubicBezTo>
                <a:cubicBezTo>
                  <a:pt x="1520173" y="771936"/>
                  <a:pt x="1416060" y="642618"/>
                  <a:pt x="1035138" y="723275"/>
                </a:cubicBezTo>
                <a:cubicBezTo>
                  <a:pt x="721726" y="684447"/>
                  <a:pt x="524945" y="672448"/>
                  <a:pt x="0" y="723275"/>
                </a:cubicBezTo>
                <a:cubicBezTo>
                  <a:pt x="11981" y="585372"/>
                  <a:pt x="49154" y="495267"/>
                  <a:pt x="0" y="361638"/>
                </a:cubicBezTo>
                <a:cubicBezTo>
                  <a:pt x="-56213" y="248263"/>
                  <a:pt x="-34534" y="7855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6049510"/>
                      <a:gd name="csY0" fmla="*/ 0 h 723275"/>
                      <a:gd name="csX1" fmla="*/ 793158 w 6049510"/>
                      <a:gd name="csY1" fmla="*/ 0 h 723275"/>
                      <a:gd name="csX2" fmla="*/ 1525820 w 6049510"/>
                      <a:gd name="csY2" fmla="*/ 0 h 723275"/>
                      <a:gd name="csX3" fmla="*/ 2197988 w 6049510"/>
                      <a:gd name="csY3" fmla="*/ 0 h 723275"/>
                      <a:gd name="csX4" fmla="*/ 2870155 w 6049510"/>
                      <a:gd name="csY4" fmla="*/ 0 h 723275"/>
                      <a:gd name="csX5" fmla="*/ 3663313 w 6049510"/>
                      <a:gd name="csY5" fmla="*/ 0 h 723275"/>
                      <a:gd name="csX6" fmla="*/ 4395977 w 6049510"/>
                      <a:gd name="csY6" fmla="*/ 0 h 723275"/>
                      <a:gd name="csX7" fmla="*/ 4886659 w 6049510"/>
                      <a:gd name="csY7" fmla="*/ 0 h 723275"/>
                      <a:gd name="csX8" fmla="*/ 6049510 w 6049510"/>
                      <a:gd name="csY8" fmla="*/ 0 h 723275"/>
                      <a:gd name="csX9" fmla="*/ 6049510 w 6049510"/>
                      <a:gd name="csY9" fmla="*/ 376103 h 723275"/>
                      <a:gd name="csX10" fmla="*/ 6049510 w 6049510"/>
                      <a:gd name="csY10" fmla="*/ 723275 h 723275"/>
                      <a:gd name="csX11" fmla="*/ 5498332 w 6049510"/>
                      <a:gd name="csY11" fmla="*/ 723275 h 723275"/>
                      <a:gd name="csX12" fmla="*/ 4705174 w 6049510"/>
                      <a:gd name="csY12" fmla="*/ 723275 h 723275"/>
                      <a:gd name="csX13" fmla="*/ 4387104 w 6049510"/>
                      <a:gd name="csY13" fmla="*/ 723275 h 723275"/>
                      <a:gd name="csX14" fmla="*/ 4093501 w 6049510"/>
                      <a:gd name="csY14" fmla="*/ 723275 h 723275"/>
                      <a:gd name="csX15" fmla="*/ 3300344 w 6049510"/>
                      <a:gd name="csY15" fmla="*/ 723275 h 723275"/>
                      <a:gd name="csX16" fmla="*/ 2749165 w 6049510"/>
                      <a:gd name="csY16" fmla="*/ 723275 h 723275"/>
                      <a:gd name="csX17" fmla="*/ 2258483 w 6049510"/>
                      <a:gd name="csY17" fmla="*/ 723275 h 723275"/>
                      <a:gd name="csX18" fmla="*/ 1767800 w 6049510"/>
                      <a:gd name="csY18" fmla="*/ 723275 h 723275"/>
                      <a:gd name="csX19" fmla="*/ 1035138 w 6049510"/>
                      <a:gd name="csY19" fmla="*/ 723275 h 723275"/>
                      <a:gd name="csX20" fmla="*/ 0 w 6049510"/>
                      <a:gd name="csY20" fmla="*/ 723275 h 723275"/>
                      <a:gd name="csX21" fmla="*/ 0 w 6049510"/>
                      <a:gd name="csY21" fmla="*/ 361638 h 723275"/>
                      <a:gd name="csX22" fmla="*/ 0 w 6049510"/>
                      <a:gd name="csY22" fmla="*/ 0 h 723275"/>
                      <a:gd name="csX0" fmla="*/ 0 w 6049510"/>
                      <a:gd name="csY0" fmla="*/ 0 h 723275"/>
                      <a:gd name="csX1" fmla="*/ 611673 w 6049510"/>
                      <a:gd name="csY1" fmla="*/ 0 h 723275"/>
                      <a:gd name="csX2" fmla="*/ 1102355 w 6049510"/>
                      <a:gd name="csY2" fmla="*/ 0 h 723275"/>
                      <a:gd name="csX3" fmla="*/ 1895513 w 6049510"/>
                      <a:gd name="csY3" fmla="*/ 0 h 723275"/>
                      <a:gd name="csX4" fmla="*/ 2507186 w 6049510"/>
                      <a:gd name="csY4" fmla="*/ 0 h 723275"/>
                      <a:gd name="csX5" fmla="*/ 3118858 w 6049510"/>
                      <a:gd name="csY5" fmla="*/ 0 h 723275"/>
                      <a:gd name="csX6" fmla="*/ 3912016 w 6049510"/>
                      <a:gd name="csY6" fmla="*/ 0 h 723275"/>
                      <a:gd name="csX7" fmla="*/ 4463193 w 6049510"/>
                      <a:gd name="csY7" fmla="*/ 0 h 723275"/>
                      <a:gd name="csX8" fmla="*/ 5256351 w 6049510"/>
                      <a:gd name="csY8" fmla="*/ 0 h 723275"/>
                      <a:gd name="csX9" fmla="*/ 6049510 w 6049510"/>
                      <a:gd name="csY9" fmla="*/ 0 h 723275"/>
                      <a:gd name="csX10" fmla="*/ 6049510 w 6049510"/>
                      <a:gd name="csY10" fmla="*/ 361638 h 723275"/>
                      <a:gd name="csX11" fmla="*/ 6049510 w 6049510"/>
                      <a:gd name="csY11" fmla="*/ 723275 h 723275"/>
                      <a:gd name="csX12" fmla="*/ 5316847 w 6049510"/>
                      <a:gd name="csY12" fmla="*/ 723275 h 723275"/>
                      <a:gd name="csX13" fmla="*/ 4523689 w 6049510"/>
                      <a:gd name="csY13" fmla="*/ 723275 h 723275"/>
                      <a:gd name="csX14" fmla="*/ 3730531 w 6049510"/>
                      <a:gd name="csY14" fmla="*/ 723275 h 723275"/>
                      <a:gd name="csX15" fmla="*/ 3179354 w 6049510"/>
                      <a:gd name="csY15" fmla="*/ 723275 h 723275"/>
                      <a:gd name="csX16" fmla="*/ 2507186 w 6049510"/>
                      <a:gd name="csY16" fmla="*/ 723275 h 723275"/>
                      <a:gd name="csX17" fmla="*/ 1714028 w 6049510"/>
                      <a:gd name="csY17" fmla="*/ 723275 h 723275"/>
                      <a:gd name="csX18" fmla="*/ 1041860 w 6049510"/>
                      <a:gd name="csY18" fmla="*/ 723275 h 723275"/>
                      <a:gd name="csX19" fmla="*/ 0 w 6049510"/>
                      <a:gd name="csY19" fmla="*/ 723275 h 723275"/>
                      <a:gd name="csX20" fmla="*/ 0 w 6049510"/>
                      <a:gd name="csY20" fmla="*/ 376103 h 723275"/>
                      <a:gd name="csX21" fmla="*/ 0 w 6049510"/>
                      <a:gd name="csY21" fmla="*/ 0 h 723275"/>
                      <a:gd name="csX0" fmla="*/ 0 w 6049510"/>
                      <a:gd name="csY0" fmla="*/ 0 h 723275"/>
                      <a:gd name="csX1" fmla="*/ 793158 w 6049510"/>
                      <a:gd name="csY1" fmla="*/ 0 h 723275"/>
                      <a:gd name="csX2" fmla="*/ 1525820 w 6049510"/>
                      <a:gd name="csY2" fmla="*/ 0 h 723275"/>
                      <a:gd name="csX3" fmla="*/ 2197988 w 6049510"/>
                      <a:gd name="csY3" fmla="*/ 0 h 723275"/>
                      <a:gd name="csX4" fmla="*/ 2870155 w 6049510"/>
                      <a:gd name="csY4" fmla="*/ 0 h 723275"/>
                      <a:gd name="csX5" fmla="*/ 3663313 w 6049510"/>
                      <a:gd name="csY5" fmla="*/ 0 h 723275"/>
                      <a:gd name="csX6" fmla="*/ 4395977 w 6049510"/>
                      <a:gd name="csY6" fmla="*/ 0 h 723275"/>
                      <a:gd name="csX7" fmla="*/ 4886659 w 6049510"/>
                      <a:gd name="csY7" fmla="*/ 0 h 723275"/>
                      <a:gd name="csX8" fmla="*/ 6049510 w 6049510"/>
                      <a:gd name="csY8" fmla="*/ 0 h 723275"/>
                      <a:gd name="csX9" fmla="*/ 6049510 w 6049510"/>
                      <a:gd name="csY9" fmla="*/ 376103 h 723275"/>
                      <a:gd name="csX10" fmla="*/ 6049510 w 6049510"/>
                      <a:gd name="csY10" fmla="*/ 723275 h 723275"/>
                      <a:gd name="csX11" fmla="*/ 5498332 w 6049510"/>
                      <a:gd name="csY11" fmla="*/ 723275 h 723275"/>
                      <a:gd name="csX12" fmla="*/ 4705174 w 6049510"/>
                      <a:gd name="csY12" fmla="*/ 723275 h 723275"/>
                      <a:gd name="csX13" fmla="*/ 4411571 w 6049510"/>
                      <a:gd name="csY13" fmla="*/ 723275 h 723275"/>
                      <a:gd name="csX14" fmla="*/ 4093501 w 6049510"/>
                      <a:gd name="csY14" fmla="*/ 723275 h 723275"/>
                      <a:gd name="csX15" fmla="*/ 3300344 w 6049510"/>
                      <a:gd name="csY15" fmla="*/ 723275 h 723275"/>
                      <a:gd name="csX16" fmla="*/ 2749165 w 6049510"/>
                      <a:gd name="csY16" fmla="*/ 723275 h 723275"/>
                      <a:gd name="csX17" fmla="*/ 2258483 w 6049510"/>
                      <a:gd name="csY17" fmla="*/ 723275 h 723275"/>
                      <a:gd name="csX18" fmla="*/ 1767800 w 6049510"/>
                      <a:gd name="csY18" fmla="*/ 723275 h 723275"/>
                      <a:gd name="csX19" fmla="*/ 1035138 w 6049510"/>
                      <a:gd name="csY19" fmla="*/ 723275 h 723275"/>
                      <a:gd name="csX20" fmla="*/ 0 w 6049510"/>
                      <a:gd name="csY20" fmla="*/ 723275 h 723275"/>
                      <a:gd name="csX21" fmla="*/ 0 w 6049510"/>
                      <a:gd name="csY21" fmla="*/ 361638 h 723275"/>
                      <a:gd name="csX22" fmla="*/ 0 w 6049510"/>
                      <a:gd name="csY22" fmla="*/ 0 h 72327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  <a:cxn ang="0">
                        <a:pos x="csX15" y="csY15"/>
                      </a:cxn>
                      <a:cxn ang="0">
                        <a:pos x="csX16" y="csY16"/>
                      </a:cxn>
                      <a:cxn ang="0">
                        <a:pos x="csX17" y="csY17"/>
                      </a:cxn>
                      <a:cxn ang="0">
                        <a:pos x="csX18" y="csY18"/>
                      </a:cxn>
                      <a:cxn ang="0">
                        <a:pos x="csX19" y="csY19"/>
                      </a:cxn>
                      <a:cxn ang="0">
                        <a:pos x="csX20" y="csY20"/>
                      </a:cxn>
                      <a:cxn ang="0">
                        <a:pos x="csX21" y="csY21"/>
                      </a:cxn>
                      <a:cxn ang="0">
                        <a:pos x="csX22" y="csY22"/>
                      </a:cxn>
                    </a:cxnLst>
                    <a:rect l="l" t="t" r="r" b="b"/>
                    <a:pathLst>
                      <a:path w="6049510" h="723275" fill="none" extrusionOk="0">
                        <a:moveTo>
                          <a:pt x="0" y="0"/>
                        </a:moveTo>
                        <a:cubicBezTo>
                          <a:pt x="270547" y="8115"/>
                          <a:pt x="630116" y="-46313"/>
                          <a:pt x="793158" y="0"/>
                        </a:cubicBezTo>
                        <a:cubicBezTo>
                          <a:pt x="1019072" y="29452"/>
                          <a:pt x="1215783" y="33673"/>
                          <a:pt x="1525820" y="0"/>
                        </a:cubicBezTo>
                        <a:cubicBezTo>
                          <a:pt x="1749735" y="50043"/>
                          <a:pt x="1983324" y="-23094"/>
                          <a:pt x="2197988" y="0"/>
                        </a:cubicBezTo>
                        <a:cubicBezTo>
                          <a:pt x="2455206" y="-44078"/>
                          <a:pt x="2612628" y="19324"/>
                          <a:pt x="2870155" y="0"/>
                        </a:cubicBezTo>
                        <a:cubicBezTo>
                          <a:pt x="3101302" y="-81914"/>
                          <a:pt x="3520056" y="-57039"/>
                          <a:pt x="3663313" y="0"/>
                        </a:cubicBezTo>
                        <a:cubicBezTo>
                          <a:pt x="3776671" y="45052"/>
                          <a:pt x="4121051" y="141716"/>
                          <a:pt x="4395977" y="0"/>
                        </a:cubicBezTo>
                        <a:cubicBezTo>
                          <a:pt x="4753098" y="-61006"/>
                          <a:pt x="4768832" y="70670"/>
                          <a:pt x="4886659" y="0"/>
                        </a:cubicBezTo>
                        <a:cubicBezTo>
                          <a:pt x="5125610" y="890"/>
                          <a:pt x="5678822" y="-115203"/>
                          <a:pt x="6049510" y="0"/>
                        </a:cubicBezTo>
                        <a:cubicBezTo>
                          <a:pt x="6100663" y="164614"/>
                          <a:pt x="6030260" y="253824"/>
                          <a:pt x="6049510" y="376103"/>
                        </a:cubicBezTo>
                        <a:cubicBezTo>
                          <a:pt x="6112764" y="542556"/>
                          <a:pt x="6048951" y="678643"/>
                          <a:pt x="6049510" y="723275"/>
                        </a:cubicBezTo>
                        <a:cubicBezTo>
                          <a:pt x="5969399" y="777587"/>
                          <a:pt x="5688580" y="609878"/>
                          <a:pt x="5498332" y="723275"/>
                        </a:cubicBezTo>
                        <a:cubicBezTo>
                          <a:pt x="5235909" y="799429"/>
                          <a:pt x="4959557" y="736010"/>
                          <a:pt x="4705174" y="723275"/>
                        </a:cubicBezTo>
                        <a:cubicBezTo>
                          <a:pt x="4623954" y="728709"/>
                          <a:pt x="4482065" y="678844"/>
                          <a:pt x="4387104" y="723275"/>
                        </a:cubicBezTo>
                        <a:cubicBezTo>
                          <a:pt x="4272217" y="743665"/>
                          <a:pt x="4161105" y="729646"/>
                          <a:pt x="4093501" y="723275"/>
                        </a:cubicBezTo>
                        <a:cubicBezTo>
                          <a:pt x="3827299" y="654715"/>
                          <a:pt x="3598386" y="580897"/>
                          <a:pt x="3300344" y="723275"/>
                        </a:cubicBezTo>
                        <a:cubicBezTo>
                          <a:pt x="3114818" y="829911"/>
                          <a:pt x="3042649" y="681351"/>
                          <a:pt x="2749165" y="723275"/>
                        </a:cubicBezTo>
                        <a:cubicBezTo>
                          <a:pt x="2485461" y="772978"/>
                          <a:pt x="2479992" y="696790"/>
                          <a:pt x="2258483" y="723275"/>
                        </a:cubicBezTo>
                        <a:cubicBezTo>
                          <a:pt x="2039260" y="711973"/>
                          <a:pt x="1990133" y="678504"/>
                          <a:pt x="1767800" y="723275"/>
                        </a:cubicBezTo>
                        <a:cubicBezTo>
                          <a:pt x="1507271" y="746390"/>
                          <a:pt x="1427579" y="636543"/>
                          <a:pt x="1035138" y="723275"/>
                        </a:cubicBezTo>
                        <a:cubicBezTo>
                          <a:pt x="713150" y="733487"/>
                          <a:pt x="550662" y="673903"/>
                          <a:pt x="0" y="723275"/>
                        </a:cubicBezTo>
                        <a:cubicBezTo>
                          <a:pt x="-2898" y="572563"/>
                          <a:pt x="50070" y="492502"/>
                          <a:pt x="0" y="361638"/>
                        </a:cubicBezTo>
                        <a:cubicBezTo>
                          <a:pt x="-48367" y="232513"/>
                          <a:pt x="-33377" y="80088"/>
                          <a:pt x="0" y="0"/>
                        </a:cubicBezTo>
                        <a:close/>
                      </a:path>
                      <a:path w="6049510" h="723275" stroke="0" extrusionOk="0">
                        <a:moveTo>
                          <a:pt x="0" y="0"/>
                        </a:moveTo>
                        <a:cubicBezTo>
                          <a:pt x="165455" y="-9235"/>
                          <a:pt x="307631" y="24926"/>
                          <a:pt x="611673" y="0"/>
                        </a:cubicBezTo>
                        <a:cubicBezTo>
                          <a:pt x="815051" y="7278"/>
                          <a:pt x="984032" y="-22087"/>
                          <a:pt x="1102355" y="0"/>
                        </a:cubicBezTo>
                        <a:cubicBezTo>
                          <a:pt x="1118307" y="-4203"/>
                          <a:pt x="1650294" y="169497"/>
                          <a:pt x="1895513" y="0"/>
                        </a:cubicBezTo>
                        <a:cubicBezTo>
                          <a:pt x="2092662" y="-108040"/>
                          <a:pt x="2376823" y="19183"/>
                          <a:pt x="2507186" y="0"/>
                        </a:cubicBezTo>
                        <a:cubicBezTo>
                          <a:pt x="2624188" y="-20686"/>
                          <a:pt x="2914517" y="61263"/>
                          <a:pt x="3118858" y="0"/>
                        </a:cubicBezTo>
                        <a:cubicBezTo>
                          <a:pt x="3213181" y="-129380"/>
                          <a:pt x="3578034" y="-15432"/>
                          <a:pt x="3912016" y="0"/>
                        </a:cubicBezTo>
                        <a:cubicBezTo>
                          <a:pt x="4242054" y="-34897"/>
                          <a:pt x="4305870" y="31312"/>
                          <a:pt x="4463193" y="0"/>
                        </a:cubicBezTo>
                        <a:cubicBezTo>
                          <a:pt x="4538203" y="9028"/>
                          <a:pt x="5040901" y="153463"/>
                          <a:pt x="5256351" y="0"/>
                        </a:cubicBezTo>
                        <a:cubicBezTo>
                          <a:pt x="5427924" y="-76521"/>
                          <a:pt x="5843747" y="-9008"/>
                          <a:pt x="6049510" y="0"/>
                        </a:cubicBezTo>
                        <a:cubicBezTo>
                          <a:pt x="6074649" y="110291"/>
                          <a:pt x="6033725" y="177008"/>
                          <a:pt x="6049510" y="361638"/>
                        </a:cubicBezTo>
                        <a:cubicBezTo>
                          <a:pt x="6110534" y="507748"/>
                          <a:pt x="6017418" y="633987"/>
                          <a:pt x="6049510" y="723275"/>
                        </a:cubicBezTo>
                        <a:cubicBezTo>
                          <a:pt x="5726994" y="847208"/>
                          <a:pt x="5573147" y="658236"/>
                          <a:pt x="5316847" y="723275"/>
                        </a:cubicBezTo>
                        <a:cubicBezTo>
                          <a:pt x="5143528" y="746510"/>
                          <a:pt x="4837414" y="592860"/>
                          <a:pt x="4523689" y="723275"/>
                        </a:cubicBezTo>
                        <a:cubicBezTo>
                          <a:pt x="4175779" y="759659"/>
                          <a:pt x="4134907" y="750891"/>
                          <a:pt x="3730531" y="723275"/>
                        </a:cubicBezTo>
                        <a:cubicBezTo>
                          <a:pt x="3345703" y="734061"/>
                          <a:pt x="3389538" y="694377"/>
                          <a:pt x="3179354" y="723275"/>
                        </a:cubicBezTo>
                        <a:cubicBezTo>
                          <a:pt x="2986371" y="734630"/>
                          <a:pt x="2851606" y="723988"/>
                          <a:pt x="2507186" y="723275"/>
                        </a:cubicBezTo>
                        <a:cubicBezTo>
                          <a:pt x="2247870" y="717099"/>
                          <a:pt x="2113831" y="687695"/>
                          <a:pt x="1714028" y="723275"/>
                        </a:cubicBezTo>
                        <a:cubicBezTo>
                          <a:pt x="1399602" y="746060"/>
                          <a:pt x="1311434" y="691508"/>
                          <a:pt x="1041860" y="723275"/>
                        </a:cubicBezTo>
                        <a:cubicBezTo>
                          <a:pt x="670314" y="743351"/>
                          <a:pt x="477491" y="706237"/>
                          <a:pt x="0" y="723275"/>
                        </a:cubicBezTo>
                        <a:cubicBezTo>
                          <a:pt x="-15339" y="585244"/>
                          <a:pt x="31672" y="446984"/>
                          <a:pt x="0" y="376103"/>
                        </a:cubicBezTo>
                        <a:cubicBezTo>
                          <a:pt x="13121" y="332077"/>
                          <a:pt x="87105" y="124943"/>
                          <a:pt x="0" y="0"/>
                        </a:cubicBezTo>
                        <a:close/>
                      </a:path>
                      <a:path w="6049510" h="723275" fill="none" stroke="0" extrusionOk="0">
                        <a:moveTo>
                          <a:pt x="0" y="0"/>
                        </a:moveTo>
                        <a:cubicBezTo>
                          <a:pt x="221141" y="-62194"/>
                          <a:pt x="632675" y="-619"/>
                          <a:pt x="793158" y="0"/>
                        </a:cubicBezTo>
                        <a:cubicBezTo>
                          <a:pt x="1040393" y="17154"/>
                          <a:pt x="1273189" y="9802"/>
                          <a:pt x="1525820" y="0"/>
                        </a:cubicBezTo>
                        <a:cubicBezTo>
                          <a:pt x="1804091" y="32418"/>
                          <a:pt x="1987959" y="27184"/>
                          <a:pt x="2197988" y="0"/>
                        </a:cubicBezTo>
                        <a:cubicBezTo>
                          <a:pt x="2348933" y="-64751"/>
                          <a:pt x="2640556" y="102519"/>
                          <a:pt x="2870155" y="0"/>
                        </a:cubicBezTo>
                        <a:cubicBezTo>
                          <a:pt x="3167723" y="-62163"/>
                          <a:pt x="3459890" y="-62038"/>
                          <a:pt x="3663313" y="0"/>
                        </a:cubicBezTo>
                        <a:cubicBezTo>
                          <a:pt x="3786094" y="-54968"/>
                          <a:pt x="4039025" y="98377"/>
                          <a:pt x="4395977" y="0"/>
                        </a:cubicBezTo>
                        <a:cubicBezTo>
                          <a:pt x="4721086" y="-61428"/>
                          <a:pt x="4803043" y="47732"/>
                          <a:pt x="4886659" y="0"/>
                        </a:cubicBezTo>
                        <a:cubicBezTo>
                          <a:pt x="5018609" y="-24894"/>
                          <a:pt x="5763270" y="53962"/>
                          <a:pt x="6049510" y="0"/>
                        </a:cubicBezTo>
                        <a:cubicBezTo>
                          <a:pt x="6040392" y="164095"/>
                          <a:pt x="6025517" y="221565"/>
                          <a:pt x="6049510" y="376103"/>
                        </a:cubicBezTo>
                        <a:cubicBezTo>
                          <a:pt x="6104223" y="541246"/>
                          <a:pt x="6032121" y="660595"/>
                          <a:pt x="6049510" y="723275"/>
                        </a:cubicBezTo>
                        <a:cubicBezTo>
                          <a:pt x="5913140" y="768546"/>
                          <a:pt x="5755134" y="690459"/>
                          <a:pt x="5498332" y="723275"/>
                        </a:cubicBezTo>
                        <a:cubicBezTo>
                          <a:pt x="5308015" y="691873"/>
                          <a:pt x="4906250" y="693155"/>
                          <a:pt x="4705174" y="723275"/>
                        </a:cubicBezTo>
                        <a:cubicBezTo>
                          <a:pt x="4584213" y="754170"/>
                          <a:pt x="4520989" y="730261"/>
                          <a:pt x="4411571" y="723275"/>
                        </a:cubicBezTo>
                        <a:cubicBezTo>
                          <a:pt x="4287563" y="727914"/>
                          <a:pt x="4255691" y="720489"/>
                          <a:pt x="4093501" y="723275"/>
                        </a:cubicBezTo>
                        <a:cubicBezTo>
                          <a:pt x="3902952" y="681740"/>
                          <a:pt x="3474776" y="641693"/>
                          <a:pt x="3300344" y="723275"/>
                        </a:cubicBezTo>
                        <a:cubicBezTo>
                          <a:pt x="3065741" y="806932"/>
                          <a:pt x="3034632" y="705395"/>
                          <a:pt x="2749165" y="723275"/>
                        </a:cubicBezTo>
                        <a:cubicBezTo>
                          <a:pt x="2484609" y="779554"/>
                          <a:pt x="2487642" y="719114"/>
                          <a:pt x="2258483" y="723275"/>
                        </a:cubicBezTo>
                        <a:cubicBezTo>
                          <a:pt x="2023145" y="742484"/>
                          <a:pt x="1965657" y="722954"/>
                          <a:pt x="1767800" y="723275"/>
                        </a:cubicBezTo>
                        <a:cubicBezTo>
                          <a:pt x="1521844" y="753789"/>
                          <a:pt x="1355786" y="703263"/>
                          <a:pt x="1035138" y="723275"/>
                        </a:cubicBezTo>
                        <a:cubicBezTo>
                          <a:pt x="697177" y="658245"/>
                          <a:pt x="362300" y="669432"/>
                          <a:pt x="0" y="723275"/>
                        </a:cubicBezTo>
                        <a:cubicBezTo>
                          <a:pt x="-3087" y="610748"/>
                          <a:pt x="37717" y="543368"/>
                          <a:pt x="0" y="361638"/>
                        </a:cubicBezTo>
                        <a:cubicBezTo>
                          <a:pt x="-26616" y="206444"/>
                          <a:pt x="-14192" y="106380"/>
                          <a:pt x="0" y="0"/>
                        </a:cubicBezTo>
                        <a:close/>
                      </a:path>
                      <a:path w="6049510" h="723275" fill="none" stroke="0" extrusionOk="0">
                        <a:moveTo>
                          <a:pt x="0" y="0"/>
                        </a:moveTo>
                        <a:cubicBezTo>
                          <a:pt x="210632" y="-22303"/>
                          <a:pt x="604427" y="203"/>
                          <a:pt x="793158" y="0"/>
                        </a:cubicBezTo>
                        <a:cubicBezTo>
                          <a:pt x="1015241" y="24908"/>
                          <a:pt x="1224926" y="29360"/>
                          <a:pt x="1525820" y="0"/>
                        </a:cubicBezTo>
                        <a:cubicBezTo>
                          <a:pt x="1734841" y="31955"/>
                          <a:pt x="1988690" y="13143"/>
                          <a:pt x="2197988" y="0"/>
                        </a:cubicBezTo>
                        <a:cubicBezTo>
                          <a:pt x="2418022" y="-28219"/>
                          <a:pt x="2605424" y="65178"/>
                          <a:pt x="2870155" y="0"/>
                        </a:cubicBezTo>
                        <a:cubicBezTo>
                          <a:pt x="3157698" y="-66974"/>
                          <a:pt x="3496555" y="-41905"/>
                          <a:pt x="3663313" y="0"/>
                        </a:cubicBezTo>
                        <a:cubicBezTo>
                          <a:pt x="3788759" y="14915"/>
                          <a:pt x="4090745" y="97089"/>
                          <a:pt x="4395977" y="0"/>
                        </a:cubicBezTo>
                        <a:cubicBezTo>
                          <a:pt x="4719918" y="-83014"/>
                          <a:pt x="4758978" y="78590"/>
                          <a:pt x="4886659" y="0"/>
                        </a:cubicBezTo>
                        <a:cubicBezTo>
                          <a:pt x="5141750" y="21370"/>
                          <a:pt x="5789525" y="-18990"/>
                          <a:pt x="6049510" y="0"/>
                        </a:cubicBezTo>
                        <a:cubicBezTo>
                          <a:pt x="6066709" y="161493"/>
                          <a:pt x="6039146" y="258046"/>
                          <a:pt x="6049510" y="376103"/>
                        </a:cubicBezTo>
                        <a:cubicBezTo>
                          <a:pt x="6109047" y="540733"/>
                          <a:pt x="6045777" y="673865"/>
                          <a:pt x="6049510" y="723275"/>
                        </a:cubicBezTo>
                        <a:cubicBezTo>
                          <a:pt x="5971249" y="797611"/>
                          <a:pt x="5732200" y="665138"/>
                          <a:pt x="5498332" y="723275"/>
                        </a:cubicBezTo>
                        <a:cubicBezTo>
                          <a:pt x="5246768" y="789217"/>
                          <a:pt x="4936324" y="675055"/>
                          <a:pt x="4705174" y="723275"/>
                        </a:cubicBezTo>
                        <a:cubicBezTo>
                          <a:pt x="4593775" y="746795"/>
                          <a:pt x="4490553" y="700918"/>
                          <a:pt x="4387104" y="723275"/>
                        </a:cubicBezTo>
                        <a:cubicBezTo>
                          <a:pt x="4273917" y="741036"/>
                          <a:pt x="4154836" y="707000"/>
                          <a:pt x="4093501" y="723275"/>
                        </a:cubicBezTo>
                        <a:cubicBezTo>
                          <a:pt x="3884167" y="673767"/>
                          <a:pt x="3539626" y="631496"/>
                          <a:pt x="3300344" y="723275"/>
                        </a:cubicBezTo>
                        <a:cubicBezTo>
                          <a:pt x="3072159" y="844666"/>
                          <a:pt x="3042433" y="699391"/>
                          <a:pt x="2749165" y="723275"/>
                        </a:cubicBezTo>
                        <a:cubicBezTo>
                          <a:pt x="2486830" y="775365"/>
                          <a:pt x="2491194" y="694916"/>
                          <a:pt x="2258483" y="723275"/>
                        </a:cubicBezTo>
                        <a:cubicBezTo>
                          <a:pt x="2034205" y="730016"/>
                          <a:pt x="1973706" y="686964"/>
                          <a:pt x="1767800" y="723275"/>
                        </a:cubicBezTo>
                        <a:cubicBezTo>
                          <a:pt x="1524970" y="774368"/>
                          <a:pt x="1400923" y="665323"/>
                          <a:pt x="1035138" y="723275"/>
                        </a:cubicBezTo>
                        <a:cubicBezTo>
                          <a:pt x="686869" y="704302"/>
                          <a:pt x="486368" y="677159"/>
                          <a:pt x="0" y="723275"/>
                        </a:cubicBezTo>
                        <a:cubicBezTo>
                          <a:pt x="8359" y="587581"/>
                          <a:pt x="41387" y="522927"/>
                          <a:pt x="0" y="361638"/>
                        </a:cubicBezTo>
                        <a:cubicBezTo>
                          <a:pt x="-53332" y="228230"/>
                          <a:pt x="-16851" y="971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 dirty="0">
                <a:solidFill>
                  <a:schemeClr val="accent3">
                    <a:lumMod val="50000"/>
                  </a:schemeClr>
                </a:solidFill>
                <a:latin typeface="Segoe Script" panose="030B0504020000000003" pitchFamily="66" charset="0"/>
              </a:rPr>
              <a:t>Complete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Segoe Script" panose="030B0504020000000003" pitchFamily="66" charset="0"/>
              </a:rPr>
              <a:t>: Any two outcomes can be ranked.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solidFill>
                  <a:schemeClr val="accent3">
                    <a:lumMod val="50000"/>
                  </a:schemeClr>
                </a:solidFill>
                <a:latin typeface="Segoe Script" panose="030B0504020000000003" pitchFamily="66" charset="0"/>
              </a:rPr>
              <a:t>Transitive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Segoe Script" panose="030B0504020000000003" pitchFamily="66" charset="0"/>
              </a:rPr>
              <a:t>: The ranking is consistent.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CD6CB-07AB-EA3C-167B-209FEAB069D8}"/>
              </a:ext>
            </a:extLst>
          </p:cNvPr>
          <p:cNvSpPr txBox="1"/>
          <p:nvPr/>
        </p:nvSpPr>
        <p:spPr>
          <a:xfrm>
            <a:off x="890338" y="994160"/>
            <a:ext cx="402336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A preference relation that is </a:t>
            </a:r>
            <a:r>
              <a:rPr lang="en-US" sz="2200" dirty="0">
                <a:solidFill>
                  <a:srgbClr val="0070C0"/>
                </a:solidFill>
              </a:rPr>
              <a:t>complete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transitive</a:t>
            </a:r>
            <a:r>
              <a:rPr lang="en-US" sz="2200" dirty="0"/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F41B9E-54C1-A017-ED5A-0666DC0B222E}"/>
              </a:ext>
            </a:extLst>
          </p:cNvPr>
          <p:cNvSpPr/>
          <p:nvPr/>
        </p:nvSpPr>
        <p:spPr>
          <a:xfrm>
            <a:off x="890338" y="1874520"/>
            <a:ext cx="2465510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FF4870-DB12-726C-5768-42FBA5B18C8E}"/>
              </a:ext>
            </a:extLst>
          </p:cNvPr>
          <p:cNvGrpSpPr/>
          <p:nvPr/>
        </p:nvGrpSpPr>
        <p:grpSpPr>
          <a:xfrm>
            <a:off x="1183557" y="4783366"/>
            <a:ext cx="4590867" cy="1253020"/>
            <a:chOff x="1183557" y="4783366"/>
            <a:chExt cx="4590867" cy="12530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5A6A90-A4A7-39A5-8C02-C4035CF9A30B}"/>
                </a:ext>
              </a:extLst>
            </p:cNvPr>
            <p:cNvSpPr txBox="1"/>
            <p:nvPr/>
          </p:nvSpPr>
          <p:spPr>
            <a:xfrm>
              <a:off x="2040410" y="4783366"/>
              <a:ext cx="3734014" cy="12530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000" dirty="0"/>
                <a:t>The decision-maker will always have </a:t>
              </a:r>
              <a:r>
                <a:rPr lang="en-US" sz="2000" dirty="0">
                  <a:solidFill>
                    <a:srgbClr val="0070C0"/>
                  </a:solidFill>
                </a:rPr>
                <a:t>at least one best outcome </a:t>
              </a:r>
              <a:r>
                <a:rPr lang="en-US" sz="2000" dirty="0"/>
                <a:t>that is as good as or better than any other outcome in that set</a:t>
              </a: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12DC22C-4541-4E00-BB91-861B437DE8FA}"/>
                </a:ext>
              </a:extLst>
            </p:cNvPr>
            <p:cNvSpPr/>
            <p:nvPr/>
          </p:nvSpPr>
          <p:spPr>
            <a:xfrm>
              <a:off x="1183557" y="5288159"/>
              <a:ext cx="622169" cy="26660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B01EDD4-433F-44EC-2483-443DBAEE0BDB}"/>
              </a:ext>
            </a:extLst>
          </p:cNvPr>
          <p:cNvSpPr txBox="1"/>
          <p:nvPr/>
        </p:nvSpPr>
        <p:spPr>
          <a:xfrm>
            <a:off x="8927725" y="5927608"/>
            <a:ext cx="2969542" cy="72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Solving the single-person decision problem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1D0A07-2964-8EBC-D970-EF231A2FF911}"/>
              </a:ext>
            </a:extLst>
          </p:cNvPr>
          <p:cNvCxnSpPr>
            <a:cxnSpLocks/>
            <a:stCxn id="7" idx="1"/>
            <a:endCxn id="14" idx="2"/>
          </p:cNvCxnSpPr>
          <p:nvPr/>
        </p:nvCxnSpPr>
        <p:spPr>
          <a:xfrm flipH="1" flipV="1">
            <a:off x="7463988" y="5771208"/>
            <a:ext cx="1463737" cy="518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B2B2AC-640C-3795-0FF5-341457136435}"/>
              </a:ext>
            </a:extLst>
          </p:cNvPr>
          <p:cNvSpPr txBox="1"/>
          <p:nvPr/>
        </p:nvSpPr>
        <p:spPr>
          <a:xfrm>
            <a:off x="6270902" y="5047933"/>
            <a:ext cx="2386171" cy="72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…finding the action corresponding to…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AE80D-DECA-D2EF-3431-D3A67459AAB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5656082" y="5288159"/>
            <a:ext cx="614820" cy="121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58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7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BA5945-AAF4-5FF3-1C1F-2C96B034D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78B79-7CF0-D5EB-7136-C4001EAE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IN" sz="5400" dirty="0"/>
              <a:t>The Single-Person Decision Problem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73EF-DE76-5CAF-C50C-DFCCD9903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264598"/>
            <a:ext cx="10972800" cy="1751786"/>
          </a:xfrm>
        </p:spPr>
        <p:txBody>
          <a:bodyPr anchor="t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 </a:t>
            </a: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single-person decision problem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consists of three components: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Actions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are all the alternatives from which the player can choose.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Outcomes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are the possible consequences that can result from any of the actions.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Preferences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describe how the player ranks the set of possible outcomes, from most desired to least desired.</a:t>
            </a:r>
          </a:p>
        </p:txBody>
      </p:sp>
      <p:pic>
        <p:nvPicPr>
          <p:cNvPr id="5" name="Picture 2" descr="DEFINITION Text Written on Red Grungy Round Stamp Stock Illustration ...">
            <a:extLst>
              <a:ext uri="{FF2B5EF4-FFF2-40B4-BE49-F238E27FC236}">
                <a16:creationId xmlns:a16="http://schemas.microsoft.com/office/drawing/2014/main" id="{80C03058-01DA-33BB-FF20-A9B75CBF4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b="5077"/>
          <a:stretch/>
        </p:blipFill>
        <p:spPr bwMode="auto">
          <a:xfrm>
            <a:off x="10728696" y="144196"/>
            <a:ext cx="128691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5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14144-0D77-5C79-CECE-67F73C151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C3D4A87-2128-6CC7-3890-6B0B67145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189E67BB-0543-7028-5E3D-D55DD04B5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DE51F-5B67-9FB5-A4AD-C1621C16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 Decision Problem: Ordering Food</a:t>
            </a:r>
            <a:endParaRPr lang="en-US" sz="5400" dirty="0">
              <a:solidFill>
                <a:srgbClr val="7030A0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325125-18D6-15AB-BBC4-626894F00CFA}"/>
              </a:ext>
            </a:extLst>
          </p:cNvPr>
          <p:cNvGrpSpPr/>
          <p:nvPr/>
        </p:nvGrpSpPr>
        <p:grpSpPr>
          <a:xfrm>
            <a:off x="4291053" y="1911493"/>
            <a:ext cx="3535680" cy="3593151"/>
            <a:chOff x="3719499" y="1906469"/>
            <a:chExt cx="3535680" cy="35931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EBEA49-4C64-BEFA-A046-A20B05C7E5B9}"/>
                </a:ext>
              </a:extLst>
            </p:cNvPr>
            <p:cNvSpPr txBox="1"/>
            <p:nvPr/>
          </p:nvSpPr>
          <p:spPr>
            <a:xfrm>
              <a:off x="4922714" y="4853289"/>
              <a:ext cx="1215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BURGER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₹220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27B9201-A03B-1F31-2F40-719EBB62B314}"/>
                </a:ext>
              </a:extLst>
            </p:cNvPr>
            <p:cNvGrpSpPr/>
            <p:nvPr/>
          </p:nvGrpSpPr>
          <p:grpSpPr>
            <a:xfrm>
              <a:off x="3719499" y="1906469"/>
              <a:ext cx="3535680" cy="2659879"/>
              <a:chOff x="3699618" y="1911493"/>
              <a:chExt cx="3535680" cy="265987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D9FD3A4-A41A-0975-3DC3-E63A18B16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9618" y="1911493"/>
                <a:ext cx="3535680" cy="265176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E170F1-74AE-3A8C-8AD9-6BFA17BE858B}"/>
                  </a:ext>
                </a:extLst>
              </p:cNvPr>
              <p:cNvSpPr/>
              <p:nvPr/>
            </p:nvSpPr>
            <p:spPr>
              <a:xfrm>
                <a:off x="3699618" y="1929057"/>
                <a:ext cx="3535680" cy="264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425C12-35A4-DE87-D73B-5D3FBF0BE941}"/>
              </a:ext>
            </a:extLst>
          </p:cNvPr>
          <p:cNvGrpSpPr/>
          <p:nvPr/>
        </p:nvGrpSpPr>
        <p:grpSpPr>
          <a:xfrm>
            <a:off x="7827880" y="1927342"/>
            <a:ext cx="3556682" cy="3583164"/>
            <a:chOff x="7256587" y="1916456"/>
            <a:chExt cx="3556682" cy="35831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8131D6-767C-E690-F2DF-F212D8FA4618}"/>
                </a:ext>
              </a:extLst>
            </p:cNvPr>
            <p:cNvSpPr txBox="1"/>
            <p:nvPr/>
          </p:nvSpPr>
          <p:spPr>
            <a:xfrm>
              <a:off x="8522855" y="4853289"/>
              <a:ext cx="1045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MEAL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₹440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145AF8B-B118-141C-A36A-2DA4E6ECD669}"/>
                </a:ext>
              </a:extLst>
            </p:cNvPr>
            <p:cNvGrpSpPr/>
            <p:nvPr/>
          </p:nvGrpSpPr>
          <p:grpSpPr>
            <a:xfrm>
              <a:off x="7256587" y="1916456"/>
              <a:ext cx="3556682" cy="2651760"/>
              <a:chOff x="7288726" y="1920961"/>
              <a:chExt cx="3556682" cy="26517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D0C545B-030D-173C-4E35-9B13707CC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9728" y="1920961"/>
                <a:ext cx="3535680" cy="265176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3EE1C62-9302-3D47-A0D4-37DC287B5D80}"/>
                  </a:ext>
                </a:extLst>
              </p:cNvPr>
              <p:cNvSpPr/>
              <p:nvPr/>
            </p:nvSpPr>
            <p:spPr>
              <a:xfrm>
                <a:off x="7288726" y="1925684"/>
                <a:ext cx="3556682" cy="264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BB214D-25DF-FD52-4D15-43BB56F3C96D}"/>
              </a:ext>
            </a:extLst>
          </p:cNvPr>
          <p:cNvGrpSpPr/>
          <p:nvPr/>
        </p:nvGrpSpPr>
        <p:grpSpPr>
          <a:xfrm>
            <a:off x="736565" y="1922379"/>
            <a:ext cx="3556682" cy="3588127"/>
            <a:chOff x="165272" y="1911493"/>
            <a:chExt cx="3556682" cy="35881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42890C9-50F7-20DA-046E-230DB0B00A17}"/>
                </a:ext>
              </a:extLst>
            </p:cNvPr>
            <p:cNvGrpSpPr/>
            <p:nvPr/>
          </p:nvGrpSpPr>
          <p:grpSpPr>
            <a:xfrm>
              <a:off x="165272" y="1911493"/>
              <a:ext cx="3556682" cy="2651760"/>
              <a:chOff x="175362" y="1911493"/>
              <a:chExt cx="3556682" cy="265176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7576A54-EB36-E6BD-95E8-6E2E5796C75F}"/>
                  </a:ext>
                </a:extLst>
              </p:cNvPr>
              <p:cNvGrpSpPr/>
              <p:nvPr/>
            </p:nvGrpSpPr>
            <p:grpSpPr>
              <a:xfrm>
                <a:off x="182988" y="1911493"/>
                <a:ext cx="3549056" cy="2651760"/>
                <a:chOff x="182988" y="1911493"/>
                <a:chExt cx="3549056" cy="26517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4C34860-CA78-E01E-20CF-461D394798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364" y="1911493"/>
                  <a:ext cx="3535680" cy="265176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DB8C7941-7B2A-8589-0D11-DE5A23A7D4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155" r="34734"/>
                <a:stretch/>
              </p:blipFill>
              <p:spPr>
                <a:xfrm>
                  <a:off x="182988" y="1938371"/>
                  <a:ext cx="801345" cy="1995984"/>
                </a:xfrm>
                <a:prstGeom prst="rect">
                  <a:avLst/>
                </a:prstGeom>
              </p:spPr>
            </p:pic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2C8C128-C915-5749-1356-567114C57F5A}"/>
                  </a:ext>
                </a:extLst>
              </p:cNvPr>
              <p:cNvSpPr/>
              <p:nvPr/>
            </p:nvSpPr>
            <p:spPr>
              <a:xfrm>
                <a:off x="175362" y="1920938"/>
                <a:ext cx="3556682" cy="264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9DD76C-5DF6-59E7-1097-FC992A861F24}"/>
                </a:ext>
              </a:extLst>
            </p:cNvPr>
            <p:cNvSpPr txBox="1"/>
            <p:nvPr/>
          </p:nvSpPr>
          <p:spPr>
            <a:xfrm>
              <a:off x="986061" y="4853289"/>
              <a:ext cx="1915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BURGER &amp; COKE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₹420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FEE692A-1D61-2C16-9C79-3AC69E185765}"/>
                  </a:ext>
                </a:extLst>
              </p:cNvPr>
              <p:cNvSpPr txBox="1"/>
              <p:nvPr/>
            </p:nvSpPr>
            <p:spPr>
              <a:xfrm>
                <a:off x="3472458" y="2070323"/>
                <a:ext cx="659876" cy="369332"/>
              </a:xfrm>
              <a:custGeom>
                <a:avLst/>
                <a:gdLst>
                  <a:gd name="csX0" fmla="*/ 0 w 659876"/>
                  <a:gd name="csY0" fmla="*/ 0 h 369332"/>
                  <a:gd name="csX1" fmla="*/ 343136 w 659876"/>
                  <a:gd name="csY1" fmla="*/ 0 h 369332"/>
                  <a:gd name="csX2" fmla="*/ 659876 w 659876"/>
                  <a:gd name="csY2" fmla="*/ 0 h 369332"/>
                  <a:gd name="csX3" fmla="*/ 659876 w 659876"/>
                  <a:gd name="csY3" fmla="*/ 369332 h 369332"/>
                  <a:gd name="csX4" fmla="*/ 336537 w 659876"/>
                  <a:gd name="csY4" fmla="*/ 369332 h 369332"/>
                  <a:gd name="csX5" fmla="*/ 0 w 659876"/>
                  <a:gd name="csY5" fmla="*/ 369332 h 369332"/>
                  <a:gd name="csX6" fmla="*/ 0 w 659876"/>
                  <a:gd name="csY6" fmla="*/ 0 h 36933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659876" h="369332" fill="none" extrusionOk="0">
                    <a:moveTo>
                      <a:pt x="0" y="0"/>
                    </a:moveTo>
                    <a:cubicBezTo>
                      <a:pt x="120910" y="-2305"/>
                      <a:pt x="270806" y="18644"/>
                      <a:pt x="343136" y="0"/>
                    </a:cubicBezTo>
                    <a:cubicBezTo>
                      <a:pt x="415466" y="-18644"/>
                      <a:pt x="584600" y="37169"/>
                      <a:pt x="659876" y="0"/>
                    </a:cubicBezTo>
                    <a:cubicBezTo>
                      <a:pt x="661406" y="150881"/>
                      <a:pt x="657123" y="222968"/>
                      <a:pt x="659876" y="369332"/>
                    </a:cubicBezTo>
                    <a:cubicBezTo>
                      <a:pt x="579164" y="401311"/>
                      <a:pt x="468720" y="336830"/>
                      <a:pt x="336537" y="369332"/>
                    </a:cubicBezTo>
                    <a:cubicBezTo>
                      <a:pt x="204354" y="401834"/>
                      <a:pt x="165868" y="366489"/>
                      <a:pt x="0" y="369332"/>
                    </a:cubicBezTo>
                    <a:cubicBezTo>
                      <a:pt x="-23840" y="235268"/>
                      <a:pt x="5511" y="129660"/>
                      <a:pt x="0" y="0"/>
                    </a:cubicBezTo>
                    <a:close/>
                  </a:path>
                  <a:path w="659876" h="369332" stroke="0" extrusionOk="0">
                    <a:moveTo>
                      <a:pt x="0" y="0"/>
                    </a:moveTo>
                    <a:cubicBezTo>
                      <a:pt x="67583" y="-18731"/>
                      <a:pt x="211637" y="25169"/>
                      <a:pt x="323339" y="0"/>
                    </a:cubicBezTo>
                    <a:cubicBezTo>
                      <a:pt x="435041" y="-25169"/>
                      <a:pt x="553694" y="747"/>
                      <a:pt x="659876" y="0"/>
                    </a:cubicBezTo>
                    <a:cubicBezTo>
                      <a:pt x="687839" y="78977"/>
                      <a:pt x="629452" y="271296"/>
                      <a:pt x="659876" y="369332"/>
                    </a:cubicBezTo>
                    <a:cubicBezTo>
                      <a:pt x="586900" y="400675"/>
                      <a:pt x="432692" y="343999"/>
                      <a:pt x="329938" y="369332"/>
                    </a:cubicBezTo>
                    <a:cubicBezTo>
                      <a:pt x="227184" y="394665"/>
                      <a:pt x="113240" y="355753"/>
                      <a:pt x="0" y="369332"/>
                    </a:cubicBezTo>
                    <a:cubicBezTo>
                      <a:pt x="-6017" y="217080"/>
                      <a:pt x="5246" y="88445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#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FEE692A-1D61-2C16-9C79-3AC69E185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58" y="2070323"/>
                <a:ext cx="659876" cy="369332"/>
              </a:xfrm>
              <a:custGeom>
                <a:avLst/>
                <a:gdLst>
                  <a:gd name="connsiteX0" fmla="*/ 0 w 659876"/>
                  <a:gd name="connsiteY0" fmla="*/ 0 h 369332"/>
                  <a:gd name="connsiteX1" fmla="*/ 343136 w 659876"/>
                  <a:gd name="connsiteY1" fmla="*/ 0 h 369332"/>
                  <a:gd name="connsiteX2" fmla="*/ 659876 w 659876"/>
                  <a:gd name="connsiteY2" fmla="*/ 0 h 369332"/>
                  <a:gd name="connsiteX3" fmla="*/ 659876 w 659876"/>
                  <a:gd name="connsiteY3" fmla="*/ 369332 h 369332"/>
                  <a:gd name="connsiteX4" fmla="*/ 336537 w 659876"/>
                  <a:gd name="connsiteY4" fmla="*/ 369332 h 369332"/>
                  <a:gd name="connsiteX5" fmla="*/ 0 w 659876"/>
                  <a:gd name="connsiteY5" fmla="*/ 369332 h 369332"/>
                  <a:gd name="connsiteX6" fmla="*/ 0 w 659876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9876" h="369332" fill="none" extrusionOk="0">
                    <a:moveTo>
                      <a:pt x="0" y="0"/>
                    </a:moveTo>
                    <a:cubicBezTo>
                      <a:pt x="120910" y="-2305"/>
                      <a:pt x="270806" y="18644"/>
                      <a:pt x="343136" y="0"/>
                    </a:cubicBezTo>
                    <a:cubicBezTo>
                      <a:pt x="415466" y="-18644"/>
                      <a:pt x="584600" y="37169"/>
                      <a:pt x="659876" y="0"/>
                    </a:cubicBezTo>
                    <a:cubicBezTo>
                      <a:pt x="661406" y="150881"/>
                      <a:pt x="657123" y="222968"/>
                      <a:pt x="659876" y="369332"/>
                    </a:cubicBezTo>
                    <a:cubicBezTo>
                      <a:pt x="579164" y="401311"/>
                      <a:pt x="468720" y="336830"/>
                      <a:pt x="336537" y="369332"/>
                    </a:cubicBezTo>
                    <a:cubicBezTo>
                      <a:pt x="204354" y="401834"/>
                      <a:pt x="165868" y="366489"/>
                      <a:pt x="0" y="369332"/>
                    </a:cubicBezTo>
                    <a:cubicBezTo>
                      <a:pt x="-23840" y="235268"/>
                      <a:pt x="5511" y="129660"/>
                      <a:pt x="0" y="0"/>
                    </a:cubicBezTo>
                    <a:close/>
                  </a:path>
                  <a:path w="659876" h="369332" stroke="0" extrusionOk="0">
                    <a:moveTo>
                      <a:pt x="0" y="0"/>
                    </a:moveTo>
                    <a:cubicBezTo>
                      <a:pt x="67583" y="-18731"/>
                      <a:pt x="211637" y="25169"/>
                      <a:pt x="323339" y="0"/>
                    </a:cubicBezTo>
                    <a:cubicBezTo>
                      <a:pt x="435041" y="-25169"/>
                      <a:pt x="553694" y="747"/>
                      <a:pt x="659876" y="0"/>
                    </a:cubicBezTo>
                    <a:cubicBezTo>
                      <a:pt x="687839" y="78977"/>
                      <a:pt x="629452" y="271296"/>
                      <a:pt x="659876" y="369332"/>
                    </a:cubicBezTo>
                    <a:cubicBezTo>
                      <a:pt x="586900" y="400675"/>
                      <a:pt x="432692" y="343999"/>
                      <a:pt x="329938" y="369332"/>
                    </a:cubicBezTo>
                    <a:cubicBezTo>
                      <a:pt x="227184" y="394665"/>
                      <a:pt x="113240" y="355753"/>
                      <a:pt x="0" y="369332"/>
                    </a:cubicBezTo>
                    <a:cubicBezTo>
                      <a:pt x="-6017" y="217080"/>
                      <a:pt x="5246" y="88445"/>
                      <a:pt x="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80B95249-AE34-66C4-7D68-ACF1CAF6889F}"/>
              </a:ext>
            </a:extLst>
          </p:cNvPr>
          <p:cNvSpPr/>
          <p:nvPr/>
        </p:nvSpPr>
        <p:spPr>
          <a:xfrm>
            <a:off x="577936" y="1813221"/>
            <a:ext cx="3696411" cy="369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E2F17-EC2A-3E87-0808-1CE88AAE35B0}"/>
              </a:ext>
            </a:extLst>
          </p:cNvPr>
          <p:cNvSpPr txBox="1"/>
          <p:nvPr/>
        </p:nvSpPr>
        <p:spPr>
          <a:xfrm>
            <a:off x="2294333" y="3012601"/>
            <a:ext cx="14323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Quantity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16934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8EBF6-6EC0-9158-6689-ABCB0569D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D7A5-9DF8-F0FF-30BD-5608AAE4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1800" dirty="0">
                <a:solidFill>
                  <a:srgbClr val="7030A0"/>
                </a:solidFill>
              </a:rPr>
              <a:t>MODULE 2</a:t>
            </a:r>
            <a:br>
              <a:rPr lang="en-IN" sz="5400" dirty="0">
                <a:solidFill>
                  <a:srgbClr val="7030A0"/>
                </a:solidFill>
              </a:rPr>
            </a:br>
            <a:r>
              <a:rPr lang="en-US" sz="5400" dirty="0"/>
              <a:t>The </a:t>
            </a:r>
            <a:r>
              <a:rPr lang="en-US" sz="54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5400" dirty="0"/>
              <a:t> Function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9" name="Picture 38" descr="Digital numbers and graphs">
            <a:extLst>
              <a:ext uri="{FF2B5EF4-FFF2-40B4-BE49-F238E27FC236}">
                <a16:creationId xmlns:a16="http://schemas.microsoft.com/office/drawing/2014/main" id="{EBBFFE64-4950-5FE3-E0A8-B0B5AC4F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46" r="820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C2816-947F-FFE7-0E11-538E705E1AA1}"/>
              </a:ext>
            </a:extLst>
          </p:cNvPr>
          <p:cNvSpPr txBox="1"/>
          <p:nvPr/>
        </p:nvSpPr>
        <p:spPr>
          <a:xfrm>
            <a:off x="858713" y="4745672"/>
            <a:ext cx="2922710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…a convenient way to model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</a:rPr>
              <a:t>preferences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5A7E9A-50C7-117F-0CB3-34AF7BABA032}"/>
              </a:ext>
            </a:extLst>
          </p:cNvPr>
          <p:cNvGrpSpPr/>
          <p:nvPr/>
        </p:nvGrpSpPr>
        <p:grpSpPr>
          <a:xfrm>
            <a:off x="547320" y="1331683"/>
            <a:ext cx="3545496" cy="1313769"/>
            <a:chOff x="547320" y="1331683"/>
            <a:chExt cx="3545496" cy="1313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12C4FB-5A2C-588A-6E87-22074EE4B075}"/>
                </a:ext>
              </a:extLst>
            </p:cNvPr>
            <p:cNvSpPr txBox="1"/>
            <p:nvPr/>
          </p:nvSpPr>
          <p:spPr>
            <a:xfrm>
              <a:off x="547320" y="1331683"/>
              <a:ext cx="3545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Univers" panose="020B0503020202020204" pitchFamily="34" charset="0"/>
                </a:rPr>
                <a:t>Rational Choice Paradigm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CC8AF2-266B-67AB-DD53-85BB77F51EB5}"/>
                </a:ext>
              </a:extLst>
            </p:cNvPr>
            <p:cNvSpPr/>
            <p:nvPr/>
          </p:nvSpPr>
          <p:spPr>
            <a:xfrm>
              <a:off x="2320068" y="1775014"/>
              <a:ext cx="439616" cy="870438"/>
            </a:xfrm>
            <a:custGeom>
              <a:avLst/>
              <a:gdLst>
                <a:gd name="connsiteX0" fmla="*/ 0 w 439616"/>
                <a:gd name="connsiteY0" fmla="*/ 0 h 870438"/>
                <a:gd name="connsiteX1" fmla="*/ 131885 w 439616"/>
                <a:gd name="connsiteY1" fmla="*/ 17584 h 870438"/>
                <a:gd name="connsiteX2" fmla="*/ 298939 w 439616"/>
                <a:gd name="connsiteY2" fmla="*/ 123092 h 870438"/>
                <a:gd name="connsiteX3" fmla="*/ 378069 w 439616"/>
                <a:gd name="connsiteY3" fmla="*/ 298938 h 870438"/>
                <a:gd name="connsiteX4" fmla="*/ 395654 w 439616"/>
                <a:gd name="connsiteY4" fmla="*/ 395653 h 870438"/>
                <a:gd name="connsiteX5" fmla="*/ 413239 w 439616"/>
                <a:gd name="connsiteY5" fmla="*/ 474784 h 870438"/>
                <a:gd name="connsiteX6" fmla="*/ 439616 w 439616"/>
                <a:gd name="connsiteY6" fmla="*/ 729761 h 870438"/>
                <a:gd name="connsiteX7" fmla="*/ 439616 w 439616"/>
                <a:gd name="connsiteY7" fmla="*/ 870438 h 87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9616" h="870438">
                  <a:moveTo>
                    <a:pt x="0" y="0"/>
                  </a:moveTo>
                  <a:cubicBezTo>
                    <a:pt x="43962" y="5861"/>
                    <a:pt x="89177" y="5626"/>
                    <a:pt x="131885" y="17584"/>
                  </a:cubicBezTo>
                  <a:cubicBezTo>
                    <a:pt x="197626" y="35991"/>
                    <a:pt x="247045" y="82730"/>
                    <a:pt x="298939" y="123092"/>
                  </a:cubicBezTo>
                  <a:cubicBezTo>
                    <a:pt x="324256" y="173727"/>
                    <a:pt x="362289" y="243710"/>
                    <a:pt x="378069" y="298938"/>
                  </a:cubicBezTo>
                  <a:cubicBezTo>
                    <a:pt x="387071" y="330444"/>
                    <a:pt x="389228" y="363522"/>
                    <a:pt x="395654" y="395653"/>
                  </a:cubicBezTo>
                  <a:cubicBezTo>
                    <a:pt x="400953" y="422149"/>
                    <a:pt x="407377" y="448407"/>
                    <a:pt x="413239" y="474784"/>
                  </a:cubicBezTo>
                  <a:cubicBezTo>
                    <a:pt x="419424" y="530449"/>
                    <a:pt x="439616" y="709547"/>
                    <a:pt x="439616" y="729761"/>
                  </a:cubicBezTo>
                  <a:lnTo>
                    <a:pt x="439616" y="870438"/>
                  </a:ln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63131B-131F-0459-6D51-885C5D7C4F7D}"/>
              </a:ext>
            </a:extLst>
          </p:cNvPr>
          <p:cNvGrpSpPr/>
          <p:nvPr/>
        </p:nvGrpSpPr>
        <p:grpSpPr>
          <a:xfrm>
            <a:off x="3370323" y="4535002"/>
            <a:ext cx="2196900" cy="1313769"/>
            <a:chOff x="1628523" y="2101362"/>
            <a:chExt cx="2196900" cy="13137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164BC-0C13-6526-28DF-4C23E7D97F4A}"/>
                </a:ext>
              </a:extLst>
            </p:cNvPr>
            <p:cNvSpPr txBox="1"/>
            <p:nvPr/>
          </p:nvSpPr>
          <p:spPr>
            <a:xfrm>
              <a:off x="1628523" y="3045799"/>
              <a:ext cx="21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Univers" panose="020B0503020202020204" pitchFamily="34" charset="0"/>
                </a:rPr>
                <a:t>Game Theory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E98E09-0650-1F1D-8B7E-8E608163182D}"/>
                </a:ext>
              </a:extLst>
            </p:cNvPr>
            <p:cNvSpPr/>
            <p:nvPr/>
          </p:nvSpPr>
          <p:spPr>
            <a:xfrm>
              <a:off x="2206869" y="2101362"/>
              <a:ext cx="439616" cy="870438"/>
            </a:xfrm>
            <a:custGeom>
              <a:avLst/>
              <a:gdLst>
                <a:gd name="connsiteX0" fmla="*/ 0 w 439616"/>
                <a:gd name="connsiteY0" fmla="*/ 0 h 870438"/>
                <a:gd name="connsiteX1" fmla="*/ 131885 w 439616"/>
                <a:gd name="connsiteY1" fmla="*/ 17584 h 870438"/>
                <a:gd name="connsiteX2" fmla="*/ 298939 w 439616"/>
                <a:gd name="connsiteY2" fmla="*/ 123092 h 870438"/>
                <a:gd name="connsiteX3" fmla="*/ 378069 w 439616"/>
                <a:gd name="connsiteY3" fmla="*/ 298938 h 870438"/>
                <a:gd name="connsiteX4" fmla="*/ 395654 w 439616"/>
                <a:gd name="connsiteY4" fmla="*/ 395653 h 870438"/>
                <a:gd name="connsiteX5" fmla="*/ 413239 w 439616"/>
                <a:gd name="connsiteY5" fmla="*/ 474784 h 870438"/>
                <a:gd name="connsiteX6" fmla="*/ 439616 w 439616"/>
                <a:gd name="connsiteY6" fmla="*/ 729761 h 870438"/>
                <a:gd name="connsiteX7" fmla="*/ 439616 w 439616"/>
                <a:gd name="connsiteY7" fmla="*/ 870438 h 87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9616" h="870438">
                  <a:moveTo>
                    <a:pt x="0" y="0"/>
                  </a:moveTo>
                  <a:cubicBezTo>
                    <a:pt x="43962" y="5861"/>
                    <a:pt x="89177" y="5626"/>
                    <a:pt x="131885" y="17584"/>
                  </a:cubicBezTo>
                  <a:cubicBezTo>
                    <a:pt x="197626" y="35991"/>
                    <a:pt x="247045" y="82730"/>
                    <a:pt x="298939" y="123092"/>
                  </a:cubicBezTo>
                  <a:cubicBezTo>
                    <a:pt x="324256" y="173727"/>
                    <a:pt x="362289" y="243710"/>
                    <a:pt x="378069" y="298938"/>
                  </a:cubicBezTo>
                  <a:cubicBezTo>
                    <a:pt x="387071" y="330444"/>
                    <a:pt x="389228" y="363522"/>
                    <a:pt x="395654" y="395653"/>
                  </a:cubicBezTo>
                  <a:cubicBezTo>
                    <a:pt x="400953" y="422149"/>
                    <a:pt x="407377" y="448407"/>
                    <a:pt x="413239" y="474784"/>
                  </a:cubicBezTo>
                  <a:cubicBezTo>
                    <a:pt x="419424" y="530449"/>
                    <a:pt x="439616" y="709547"/>
                    <a:pt x="439616" y="729761"/>
                  </a:cubicBezTo>
                  <a:lnTo>
                    <a:pt x="439616" y="870438"/>
                  </a:ln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2602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690CC-645F-4851-57A8-1AD42C069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9338-E10B-905A-552F-661C3896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4400" dirty="0"/>
              <a:t> Function: Ranking </a:t>
            </a:r>
            <a:r>
              <a:rPr lang="en-US" sz="4400" dirty="0">
                <a:solidFill>
                  <a:srgbClr val="00B050"/>
                </a:solidFill>
              </a:rPr>
              <a:t>Outcomes</a:t>
            </a:r>
            <a:endParaRPr lang="en-US" sz="3000" dirty="0">
              <a:solidFill>
                <a:srgbClr val="00B050"/>
              </a:solidFill>
            </a:endParaRPr>
          </a:p>
        </p:txBody>
      </p:sp>
      <p:pic>
        <p:nvPicPr>
          <p:cNvPr id="11" name="Picture 10" descr="A key with a hole in the middle&#10;&#10;Description automatically generated">
            <a:extLst>
              <a:ext uri="{FF2B5EF4-FFF2-40B4-BE49-F238E27FC236}">
                <a16:creationId xmlns:a16="http://schemas.microsoft.com/office/drawing/2014/main" id="{3A87094A-BFD4-DBB4-BF70-654DF1B89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22881" r="7303" b="22399"/>
          <a:stretch/>
        </p:blipFill>
        <p:spPr>
          <a:xfrm rot="723852">
            <a:off x="10409010" y="305620"/>
            <a:ext cx="1474067" cy="7094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98B96-274D-3766-0E45-746368E7F868}"/>
              </a:ext>
            </a:extLst>
          </p:cNvPr>
          <p:cNvGrpSpPr/>
          <p:nvPr/>
        </p:nvGrpSpPr>
        <p:grpSpPr>
          <a:xfrm>
            <a:off x="1863117" y="4929271"/>
            <a:ext cx="2179313" cy="1496141"/>
            <a:chOff x="1863117" y="4929271"/>
            <a:chExt cx="2179313" cy="1496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F581B3E-6D90-8613-BD61-72C3AD062178}"/>
                    </a:ext>
                  </a:extLst>
                </p:cNvPr>
                <p:cNvSpPr txBox="1"/>
                <p:nvPr/>
              </p:nvSpPr>
              <p:spPr>
                <a:xfrm>
                  <a:off x="2257232" y="5317416"/>
                  <a:ext cx="1391085" cy="1107996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=7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=3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FC369F6-6083-DD42-9A3F-D1754773D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2" y="5317416"/>
                  <a:ext cx="1391085" cy="1107996"/>
                </a:xfrm>
                <a:prstGeom prst="rect">
                  <a:avLst/>
                </a:prstGeom>
                <a:blipFill>
                  <a:blip r:embed="rId8"/>
                  <a:stretch>
                    <a:fillRect l="-2165" r="-4762" b="-5946"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F9FA3D-9527-B722-B744-9D19E28485AE}"/>
                </a:ext>
              </a:extLst>
            </p:cNvPr>
            <p:cNvSpPr txBox="1"/>
            <p:nvPr/>
          </p:nvSpPr>
          <p:spPr>
            <a:xfrm>
              <a:off x="1863117" y="4929271"/>
              <a:ext cx="2179313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Payoff function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8DF7A70-6DDE-0114-701B-E5888F46BE85}"/>
              </a:ext>
            </a:extLst>
          </p:cNvPr>
          <p:cNvGrpSpPr/>
          <p:nvPr/>
        </p:nvGrpSpPr>
        <p:grpSpPr>
          <a:xfrm>
            <a:off x="236765" y="2426709"/>
            <a:ext cx="3411552" cy="4027806"/>
            <a:chOff x="236765" y="2426709"/>
            <a:chExt cx="3411552" cy="40278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3AEF380-FA68-2D42-B63C-14CA359862EE}"/>
                </a:ext>
              </a:extLst>
            </p:cNvPr>
            <p:cNvGrpSpPr/>
            <p:nvPr/>
          </p:nvGrpSpPr>
          <p:grpSpPr>
            <a:xfrm>
              <a:off x="311681" y="2426709"/>
              <a:ext cx="3336636" cy="3305761"/>
              <a:chOff x="311681" y="2426709"/>
              <a:chExt cx="3336636" cy="3305761"/>
            </a:xfrm>
          </p:grpSpPr>
          <p:pic>
            <p:nvPicPr>
              <p:cNvPr id="66" name="Picture 65" descr="A child sitting at a desk writing in a book&#10;&#10;Description automatically generated">
                <a:extLst>
                  <a:ext uri="{FF2B5EF4-FFF2-40B4-BE49-F238E27FC236}">
                    <a16:creationId xmlns:a16="http://schemas.microsoft.com/office/drawing/2014/main" id="{9AB2FF69-72FF-CEE2-3C74-F501E43D8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15" t="12040" r="10736" b="10893"/>
              <a:stretch/>
            </p:blipFill>
            <p:spPr>
              <a:xfrm>
                <a:off x="311681" y="2426709"/>
                <a:ext cx="3336636" cy="228865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B50C14F-5402-EEAA-3C30-7BF8652B6472}"/>
                      </a:ext>
                    </a:extLst>
                  </p:cNvPr>
                  <p:cNvSpPr txBox="1"/>
                  <p:nvPr/>
                </p:nvSpPr>
                <p:spPr>
                  <a:xfrm>
                    <a:off x="311681" y="5363138"/>
                    <a:ext cx="1377172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5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lvl="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≻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≻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B50C14F-5402-EEAA-3C30-7BF8652B64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681" y="5363138"/>
                    <a:ext cx="137717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83" r="-3930" b="-28571"/>
                    </a:stretch>
                  </a:blipFill>
                  <a:ln w="19050"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B4921D-2570-255B-9A6E-A43328D22A2D}"/>
                </a:ext>
              </a:extLst>
            </p:cNvPr>
            <p:cNvSpPr txBox="1"/>
            <p:nvPr/>
          </p:nvSpPr>
          <p:spPr>
            <a:xfrm>
              <a:off x="236765" y="5808184"/>
              <a:ext cx="1527004" cy="646331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Preference relations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E855E5-F822-2C2F-B4CE-072631990594}"/>
              </a:ext>
            </a:extLst>
          </p:cNvPr>
          <p:cNvSpPr txBox="1"/>
          <p:nvPr/>
        </p:nvSpPr>
        <p:spPr>
          <a:xfrm>
            <a:off x="311681" y="1588273"/>
            <a:ext cx="8692075" cy="830997"/>
          </a:xfrm>
          <a:custGeom>
            <a:avLst/>
            <a:gdLst>
              <a:gd name="csX0" fmla="*/ 0 w 8692075"/>
              <a:gd name="csY0" fmla="*/ 0 h 830997"/>
              <a:gd name="csX1" fmla="*/ 753313 w 8692075"/>
              <a:gd name="csY1" fmla="*/ 0 h 830997"/>
              <a:gd name="csX2" fmla="*/ 1158943 w 8692075"/>
              <a:gd name="csY2" fmla="*/ 0 h 830997"/>
              <a:gd name="csX3" fmla="*/ 1738415 w 8692075"/>
              <a:gd name="csY3" fmla="*/ 0 h 830997"/>
              <a:gd name="csX4" fmla="*/ 2404807 w 8692075"/>
              <a:gd name="csY4" fmla="*/ 0 h 830997"/>
              <a:gd name="csX5" fmla="*/ 2723517 w 8692075"/>
              <a:gd name="csY5" fmla="*/ 0 h 830997"/>
              <a:gd name="csX6" fmla="*/ 3042226 w 8692075"/>
              <a:gd name="csY6" fmla="*/ 0 h 830997"/>
              <a:gd name="csX7" fmla="*/ 3795539 w 8692075"/>
              <a:gd name="csY7" fmla="*/ 0 h 830997"/>
              <a:gd name="csX8" fmla="*/ 4375011 w 8692075"/>
              <a:gd name="csY8" fmla="*/ 0 h 830997"/>
              <a:gd name="csX9" fmla="*/ 4693721 w 8692075"/>
              <a:gd name="csY9" fmla="*/ 0 h 830997"/>
              <a:gd name="csX10" fmla="*/ 5273192 w 8692075"/>
              <a:gd name="csY10" fmla="*/ 0 h 830997"/>
              <a:gd name="csX11" fmla="*/ 6026505 w 8692075"/>
              <a:gd name="csY11" fmla="*/ 0 h 830997"/>
              <a:gd name="csX12" fmla="*/ 6519056 w 8692075"/>
              <a:gd name="csY12" fmla="*/ 0 h 830997"/>
              <a:gd name="csX13" fmla="*/ 7011607 w 8692075"/>
              <a:gd name="csY13" fmla="*/ 0 h 830997"/>
              <a:gd name="csX14" fmla="*/ 7591079 w 8692075"/>
              <a:gd name="csY14" fmla="*/ 0 h 830997"/>
              <a:gd name="csX15" fmla="*/ 8692075 w 8692075"/>
              <a:gd name="csY15" fmla="*/ 0 h 830997"/>
              <a:gd name="csX16" fmla="*/ 8692075 w 8692075"/>
              <a:gd name="csY16" fmla="*/ 423808 h 830997"/>
              <a:gd name="csX17" fmla="*/ 8692075 w 8692075"/>
              <a:gd name="csY17" fmla="*/ 830997 h 830997"/>
              <a:gd name="csX18" fmla="*/ 8199524 w 8692075"/>
              <a:gd name="csY18" fmla="*/ 830997 h 830997"/>
              <a:gd name="csX19" fmla="*/ 7793894 w 8692075"/>
              <a:gd name="csY19" fmla="*/ 830997 h 830997"/>
              <a:gd name="csX20" fmla="*/ 7040581 w 8692075"/>
              <a:gd name="csY20" fmla="*/ 830997 h 830997"/>
              <a:gd name="csX21" fmla="*/ 6461109 w 8692075"/>
              <a:gd name="csY21" fmla="*/ 830997 h 830997"/>
              <a:gd name="csX22" fmla="*/ 6142400 w 8692075"/>
              <a:gd name="csY22" fmla="*/ 830997 h 830997"/>
              <a:gd name="csX23" fmla="*/ 5562928 w 8692075"/>
              <a:gd name="csY23" fmla="*/ 830997 h 830997"/>
              <a:gd name="csX24" fmla="*/ 5070377 w 8692075"/>
              <a:gd name="csY24" fmla="*/ 830997 h 830997"/>
              <a:gd name="csX25" fmla="*/ 4577826 w 8692075"/>
              <a:gd name="csY25" fmla="*/ 830997 h 830997"/>
              <a:gd name="csX26" fmla="*/ 4085275 w 8692075"/>
              <a:gd name="csY26" fmla="*/ 830997 h 830997"/>
              <a:gd name="csX27" fmla="*/ 3592724 w 8692075"/>
              <a:gd name="csY27" fmla="*/ 830997 h 830997"/>
              <a:gd name="csX28" fmla="*/ 2926332 w 8692075"/>
              <a:gd name="csY28" fmla="*/ 830997 h 830997"/>
              <a:gd name="csX29" fmla="*/ 2346860 w 8692075"/>
              <a:gd name="csY29" fmla="*/ 830997 h 830997"/>
              <a:gd name="csX30" fmla="*/ 2028151 w 8692075"/>
              <a:gd name="csY30" fmla="*/ 830997 h 830997"/>
              <a:gd name="csX31" fmla="*/ 1535600 w 8692075"/>
              <a:gd name="csY31" fmla="*/ 830997 h 830997"/>
              <a:gd name="csX32" fmla="*/ 869208 w 8692075"/>
              <a:gd name="csY32" fmla="*/ 830997 h 830997"/>
              <a:gd name="csX33" fmla="*/ 0 w 8692075"/>
              <a:gd name="csY33" fmla="*/ 830997 h 830997"/>
              <a:gd name="csX34" fmla="*/ 0 w 8692075"/>
              <a:gd name="csY34" fmla="*/ 398879 h 830997"/>
              <a:gd name="csX35" fmla="*/ 0 w 8692075"/>
              <a:gd name="csY35" fmla="*/ 0 h 8309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692075" h="830997" fill="none" extrusionOk="0">
                <a:moveTo>
                  <a:pt x="0" y="0"/>
                </a:moveTo>
                <a:cubicBezTo>
                  <a:pt x="307220" y="-54146"/>
                  <a:pt x="564236" y="47711"/>
                  <a:pt x="753313" y="0"/>
                </a:cubicBezTo>
                <a:cubicBezTo>
                  <a:pt x="942390" y="-47711"/>
                  <a:pt x="960654" y="36726"/>
                  <a:pt x="1158943" y="0"/>
                </a:cubicBezTo>
                <a:cubicBezTo>
                  <a:pt x="1357232" y="-36726"/>
                  <a:pt x="1485085" y="46813"/>
                  <a:pt x="1738415" y="0"/>
                </a:cubicBezTo>
                <a:cubicBezTo>
                  <a:pt x="1991745" y="-46813"/>
                  <a:pt x="2247671" y="9373"/>
                  <a:pt x="2404807" y="0"/>
                </a:cubicBezTo>
                <a:cubicBezTo>
                  <a:pt x="2561943" y="-9373"/>
                  <a:pt x="2622266" y="8364"/>
                  <a:pt x="2723517" y="0"/>
                </a:cubicBezTo>
                <a:cubicBezTo>
                  <a:pt x="2824768" y="-8364"/>
                  <a:pt x="2909790" y="8177"/>
                  <a:pt x="3042226" y="0"/>
                </a:cubicBezTo>
                <a:cubicBezTo>
                  <a:pt x="3174662" y="-8177"/>
                  <a:pt x="3578121" y="86024"/>
                  <a:pt x="3795539" y="0"/>
                </a:cubicBezTo>
                <a:cubicBezTo>
                  <a:pt x="4012957" y="-86024"/>
                  <a:pt x="4089736" y="3764"/>
                  <a:pt x="4375011" y="0"/>
                </a:cubicBezTo>
                <a:cubicBezTo>
                  <a:pt x="4660286" y="-3764"/>
                  <a:pt x="4595129" y="10388"/>
                  <a:pt x="4693721" y="0"/>
                </a:cubicBezTo>
                <a:cubicBezTo>
                  <a:pt x="4792313" y="-10388"/>
                  <a:pt x="5109470" y="39139"/>
                  <a:pt x="5273192" y="0"/>
                </a:cubicBezTo>
                <a:cubicBezTo>
                  <a:pt x="5436914" y="-39139"/>
                  <a:pt x="5729699" y="50930"/>
                  <a:pt x="6026505" y="0"/>
                </a:cubicBezTo>
                <a:cubicBezTo>
                  <a:pt x="6323311" y="-50930"/>
                  <a:pt x="6294435" y="26028"/>
                  <a:pt x="6519056" y="0"/>
                </a:cubicBezTo>
                <a:cubicBezTo>
                  <a:pt x="6743677" y="-26028"/>
                  <a:pt x="6858709" y="30599"/>
                  <a:pt x="7011607" y="0"/>
                </a:cubicBezTo>
                <a:cubicBezTo>
                  <a:pt x="7164505" y="-30599"/>
                  <a:pt x="7464961" y="22645"/>
                  <a:pt x="7591079" y="0"/>
                </a:cubicBezTo>
                <a:cubicBezTo>
                  <a:pt x="7717197" y="-22645"/>
                  <a:pt x="8196477" y="70470"/>
                  <a:pt x="8692075" y="0"/>
                </a:cubicBezTo>
                <a:cubicBezTo>
                  <a:pt x="8727280" y="203275"/>
                  <a:pt x="8672987" y="265063"/>
                  <a:pt x="8692075" y="423808"/>
                </a:cubicBezTo>
                <a:cubicBezTo>
                  <a:pt x="8711163" y="582553"/>
                  <a:pt x="8674156" y="741022"/>
                  <a:pt x="8692075" y="830997"/>
                </a:cubicBezTo>
                <a:cubicBezTo>
                  <a:pt x="8588451" y="868701"/>
                  <a:pt x="8420592" y="787424"/>
                  <a:pt x="8199524" y="830997"/>
                </a:cubicBezTo>
                <a:cubicBezTo>
                  <a:pt x="7978456" y="874570"/>
                  <a:pt x="7994386" y="782537"/>
                  <a:pt x="7793894" y="830997"/>
                </a:cubicBezTo>
                <a:cubicBezTo>
                  <a:pt x="7593402" y="879457"/>
                  <a:pt x="7302177" y="814800"/>
                  <a:pt x="7040581" y="830997"/>
                </a:cubicBezTo>
                <a:cubicBezTo>
                  <a:pt x="6778985" y="847194"/>
                  <a:pt x="6659118" y="771860"/>
                  <a:pt x="6461109" y="830997"/>
                </a:cubicBezTo>
                <a:cubicBezTo>
                  <a:pt x="6263100" y="890134"/>
                  <a:pt x="6236652" y="820842"/>
                  <a:pt x="6142400" y="830997"/>
                </a:cubicBezTo>
                <a:cubicBezTo>
                  <a:pt x="6048148" y="841152"/>
                  <a:pt x="5738271" y="808533"/>
                  <a:pt x="5562928" y="830997"/>
                </a:cubicBezTo>
                <a:cubicBezTo>
                  <a:pt x="5387585" y="853461"/>
                  <a:pt x="5208497" y="804217"/>
                  <a:pt x="5070377" y="830997"/>
                </a:cubicBezTo>
                <a:cubicBezTo>
                  <a:pt x="4932257" y="857777"/>
                  <a:pt x="4718525" y="809573"/>
                  <a:pt x="4577826" y="830997"/>
                </a:cubicBezTo>
                <a:cubicBezTo>
                  <a:pt x="4437127" y="852421"/>
                  <a:pt x="4188308" y="824614"/>
                  <a:pt x="4085275" y="830997"/>
                </a:cubicBezTo>
                <a:cubicBezTo>
                  <a:pt x="3982242" y="837380"/>
                  <a:pt x="3736494" y="780894"/>
                  <a:pt x="3592724" y="830997"/>
                </a:cubicBezTo>
                <a:cubicBezTo>
                  <a:pt x="3448954" y="881100"/>
                  <a:pt x="3185766" y="776424"/>
                  <a:pt x="2926332" y="830997"/>
                </a:cubicBezTo>
                <a:cubicBezTo>
                  <a:pt x="2666898" y="885570"/>
                  <a:pt x="2572667" y="780326"/>
                  <a:pt x="2346860" y="830997"/>
                </a:cubicBezTo>
                <a:cubicBezTo>
                  <a:pt x="2121053" y="881668"/>
                  <a:pt x="2174887" y="815407"/>
                  <a:pt x="2028151" y="830997"/>
                </a:cubicBezTo>
                <a:cubicBezTo>
                  <a:pt x="1881415" y="846587"/>
                  <a:pt x="1639925" y="784767"/>
                  <a:pt x="1535600" y="830997"/>
                </a:cubicBezTo>
                <a:cubicBezTo>
                  <a:pt x="1431275" y="877227"/>
                  <a:pt x="1128009" y="793592"/>
                  <a:pt x="869208" y="830997"/>
                </a:cubicBezTo>
                <a:cubicBezTo>
                  <a:pt x="610407" y="868402"/>
                  <a:pt x="373424" y="803283"/>
                  <a:pt x="0" y="830997"/>
                </a:cubicBezTo>
                <a:cubicBezTo>
                  <a:pt x="-10680" y="647643"/>
                  <a:pt x="23808" y="559273"/>
                  <a:pt x="0" y="398879"/>
                </a:cubicBezTo>
                <a:cubicBezTo>
                  <a:pt x="-23808" y="238485"/>
                  <a:pt x="19569" y="103286"/>
                  <a:pt x="0" y="0"/>
                </a:cubicBezTo>
                <a:close/>
              </a:path>
              <a:path w="8692075" h="830997" stroke="0" extrusionOk="0">
                <a:moveTo>
                  <a:pt x="0" y="0"/>
                </a:moveTo>
                <a:cubicBezTo>
                  <a:pt x="108518" y="-25042"/>
                  <a:pt x="255770" y="5373"/>
                  <a:pt x="492551" y="0"/>
                </a:cubicBezTo>
                <a:cubicBezTo>
                  <a:pt x="729332" y="-5373"/>
                  <a:pt x="655614" y="12645"/>
                  <a:pt x="811260" y="0"/>
                </a:cubicBezTo>
                <a:cubicBezTo>
                  <a:pt x="966906" y="-12645"/>
                  <a:pt x="1237827" y="75549"/>
                  <a:pt x="1564574" y="0"/>
                </a:cubicBezTo>
                <a:cubicBezTo>
                  <a:pt x="1891321" y="-75549"/>
                  <a:pt x="1947160" y="50733"/>
                  <a:pt x="2057124" y="0"/>
                </a:cubicBezTo>
                <a:cubicBezTo>
                  <a:pt x="2167088" y="-50733"/>
                  <a:pt x="2320254" y="16784"/>
                  <a:pt x="2549675" y="0"/>
                </a:cubicBezTo>
                <a:cubicBezTo>
                  <a:pt x="2779096" y="-16784"/>
                  <a:pt x="2936740" y="26324"/>
                  <a:pt x="3302989" y="0"/>
                </a:cubicBezTo>
                <a:cubicBezTo>
                  <a:pt x="3669238" y="-26324"/>
                  <a:pt x="3598455" y="37190"/>
                  <a:pt x="3708619" y="0"/>
                </a:cubicBezTo>
                <a:cubicBezTo>
                  <a:pt x="3818783" y="-37190"/>
                  <a:pt x="4258804" y="34436"/>
                  <a:pt x="4461932" y="0"/>
                </a:cubicBezTo>
                <a:cubicBezTo>
                  <a:pt x="4665060" y="-34436"/>
                  <a:pt x="4867821" y="67634"/>
                  <a:pt x="5215245" y="0"/>
                </a:cubicBezTo>
                <a:cubicBezTo>
                  <a:pt x="5562669" y="-67634"/>
                  <a:pt x="5536832" y="61063"/>
                  <a:pt x="5794717" y="0"/>
                </a:cubicBezTo>
                <a:cubicBezTo>
                  <a:pt x="6052602" y="-61063"/>
                  <a:pt x="6333133" y="83817"/>
                  <a:pt x="6548030" y="0"/>
                </a:cubicBezTo>
                <a:cubicBezTo>
                  <a:pt x="6762927" y="-83817"/>
                  <a:pt x="6852266" y="44994"/>
                  <a:pt x="7040581" y="0"/>
                </a:cubicBezTo>
                <a:cubicBezTo>
                  <a:pt x="7228896" y="-44994"/>
                  <a:pt x="7352340" y="4481"/>
                  <a:pt x="7533132" y="0"/>
                </a:cubicBezTo>
                <a:cubicBezTo>
                  <a:pt x="7713924" y="-4481"/>
                  <a:pt x="8028580" y="7881"/>
                  <a:pt x="8199524" y="0"/>
                </a:cubicBezTo>
                <a:cubicBezTo>
                  <a:pt x="8370468" y="-7881"/>
                  <a:pt x="8484632" y="25749"/>
                  <a:pt x="8692075" y="0"/>
                </a:cubicBezTo>
                <a:cubicBezTo>
                  <a:pt x="8707827" y="214935"/>
                  <a:pt x="8657598" y="240972"/>
                  <a:pt x="8692075" y="432118"/>
                </a:cubicBezTo>
                <a:cubicBezTo>
                  <a:pt x="8726552" y="623264"/>
                  <a:pt x="8680826" y="720040"/>
                  <a:pt x="8692075" y="830997"/>
                </a:cubicBezTo>
                <a:cubicBezTo>
                  <a:pt x="8515566" y="895615"/>
                  <a:pt x="8308772" y="825457"/>
                  <a:pt x="8025683" y="830997"/>
                </a:cubicBezTo>
                <a:cubicBezTo>
                  <a:pt x="7742594" y="836537"/>
                  <a:pt x="7861428" y="816555"/>
                  <a:pt x="7706973" y="830997"/>
                </a:cubicBezTo>
                <a:cubicBezTo>
                  <a:pt x="7552518" y="845439"/>
                  <a:pt x="7452989" y="807778"/>
                  <a:pt x="7301343" y="830997"/>
                </a:cubicBezTo>
                <a:cubicBezTo>
                  <a:pt x="7149697" y="854216"/>
                  <a:pt x="6786877" y="757745"/>
                  <a:pt x="6548030" y="830997"/>
                </a:cubicBezTo>
                <a:cubicBezTo>
                  <a:pt x="6309183" y="904249"/>
                  <a:pt x="6236145" y="830178"/>
                  <a:pt x="5968558" y="830997"/>
                </a:cubicBezTo>
                <a:cubicBezTo>
                  <a:pt x="5700971" y="831816"/>
                  <a:pt x="5669824" y="799393"/>
                  <a:pt x="5562928" y="830997"/>
                </a:cubicBezTo>
                <a:cubicBezTo>
                  <a:pt x="5456032" y="862601"/>
                  <a:pt x="5270008" y="807247"/>
                  <a:pt x="4983456" y="830997"/>
                </a:cubicBezTo>
                <a:cubicBezTo>
                  <a:pt x="4696904" y="854747"/>
                  <a:pt x="4790515" y="799294"/>
                  <a:pt x="4664747" y="830997"/>
                </a:cubicBezTo>
                <a:cubicBezTo>
                  <a:pt x="4538979" y="862700"/>
                  <a:pt x="4409964" y="827704"/>
                  <a:pt x="4346038" y="830997"/>
                </a:cubicBezTo>
                <a:cubicBezTo>
                  <a:pt x="4282112" y="834290"/>
                  <a:pt x="4024293" y="796356"/>
                  <a:pt x="3766566" y="830997"/>
                </a:cubicBezTo>
                <a:cubicBezTo>
                  <a:pt x="3508839" y="865638"/>
                  <a:pt x="3547087" y="813482"/>
                  <a:pt x="3360936" y="830997"/>
                </a:cubicBezTo>
                <a:cubicBezTo>
                  <a:pt x="3174785" y="848512"/>
                  <a:pt x="2990506" y="805971"/>
                  <a:pt x="2694543" y="830997"/>
                </a:cubicBezTo>
                <a:cubicBezTo>
                  <a:pt x="2398580" y="856023"/>
                  <a:pt x="2443982" y="827684"/>
                  <a:pt x="2288913" y="830997"/>
                </a:cubicBezTo>
                <a:cubicBezTo>
                  <a:pt x="2133844" y="834310"/>
                  <a:pt x="1948796" y="817943"/>
                  <a:pt x="1622521" y="830997"/>
                </a:cubicBezTo>
                <a:cubicBezTo>
                  <a:pt x="1296246" y="844051"/>
                  <a:pt x="1373095" y="799630"/>
                  <a:pt x="1303811" y="830997"/>
                </a:cubicBezTo>
                <a:cubicBezTo>
                  <a:pt x="1234527" y="862364"/>
                  <a:pt x="775529" y="808408"/>
                  <a:pt x="637419" y="830997"/>
                </a:cubicBezTo>
                <a:cubicBezTo>
                  <a:pt x="499309" y="853586"/>
                  <a:pt x="269043" y="798014"/>
                  <a:pt x="0" y="830997"/>
                </a:cubicBezTo>
                <a:cubicBezTo>
                  <a:pt x="-28384" y="648727"/>
                  <a:pt x="6331" y="557366"/>
                  <a:pt x="0" y="440428"/>
                </a:cubicBezTo>
                <a:cubicBezTo>
                  <a:pt x="-6331" y="323490"/>
                  <a:pt x="26105" y="99635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payoff function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 associates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number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 with each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outcome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 in such a way that outcomes with higher numbers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preferred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15DC9-1B13-06CD-D62D-6FD2764A308E}"/>
              </a:ext>
            </a:extLst>
          </p:cNvPr>
          <p:cNvSpPr txBox="1"/>
          <p:nvPr/>
        </p:nvSpPr>
        <p:spPr>
          <a:xfrm>
            <a:off x="311681" y="330765"/>
            <a:ext cx="394548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Rational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preference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 relations</a:t>
            </a:r>
          </a:p>
        </p:txBody>
      </p:sp>
      <p:pic>
        <p:nvPicPr>
          <p:cNvPr id="5" name="Graphic 4" descr="Badge Tick1 outline">
            <a:extLst>
              <a:ext uri="{FF2B5EF4-FFF2-40B4-BE49-F238E27FC236}">
                <a16:creationId xmlns:a16="http://schemas.microsoft.com/office/drawing/2014/main" id="{BE053A89-FA72-C622-64D5-D3AE71A17E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7167" y="9454"/>
            <a:ext cx="711341" cy="711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78803-4AA3-27FF-793D-E811D3C79CCC}"/>
              </a:ext>
            </a:extLst>
          </p:cNvPr>
          <p:cNvSpPr txBox="1"/>
          <p:nvPr/>
        </p:nvSpPr>
        <p:spPr>
          <a:xfrm>
            <a:off x="5735797" y="1195862"/>
            <a:ext cx="4738239" cy="33855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An alternative way to model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preferences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A0839-43BF-0519-C800-E8EBF1A2A362}"/>
              </a:ext>
            </a:extLst>
          </p:cNvPr>
          <p:cNvSpPr txBox="1"/>
          <p:nvPr/>
        </p:nvSpPr>
        <p:spPr>
          <a:xfrm>
            <a:off x="5394036" y="148284"/>
            <a:ext cx="6313272" cy="33855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</a:rPr>
              <a:t>Preference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 relations </a:t>
            </a:r>
            <a:r>
              <a:rPr lang="en-US" sz="1600" dirty="0">
                <a:latin typeface="Univers" panose="020B0503020202020204" pitchFamily="34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 Pair-wise comparisons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cript" panose="030B0504020000000003" pitchFamily="66" charset="0"/>
              </a:rPr>
              <a:t>Cumbersome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71BF6-921B-FB9D-BEC7-225AE42A26CA}"/>
              </a:ext>
            </a:extLst>
          </p:cNvPr>
          <p:cNvGrpSpPr/>
          <p:nvPr/>
        </p:nvGrpSpPr>
        <p:grpSpPr>
          <a:xfrm>
            <a:off x="4257167" y="2879182"/>
            <a:ext cx="3989767" cy="1836182"/>
            <a:chOff x="4811333" y="2693414"/>
            <a:chExt cx="3989767" cy="18361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9DB5FA-E693-AAD9-0167-4C52EC2315DC}"/>
                </a:ext>
              </a:extLst>
            </p:cNvPr>
            <p:cNvSpPr txBox="1"/>
            <p:nvPr/>
          </p:nvSpPr>
          <p:spPr>
            <a:xfrm>
              <a:off x="4811333" y="2693414"/>
              <a:ext cx="1284667" cy="369332"/>
            </a:xfrm>
            <a:custGeom>
              <a:avLst/>
              <a:gdLst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72797 w 1284667"/>
                <a:gd name="csY1" fmla="*/ 0 h 369332"/>
                <a:gd name="csX2" fmla="*/ 119902 w 1284667"/>
                <a:gd name="csY2" fmla="*/ 0 h 369332"/>
                <a:gd name="csX3" fmla="*/ 231240 w 1284667"/>
                <a:gd name="csY3" fmla="*/ 0 h 369332"/>
                <a:gd name="csX4" fmla="*/ 304037 w 1284667"/>
                <a:gd name="csY4" fmla="*/ 0 h 369332"/>
                <a:gd name="csX5" fmla="*/ 376835 w 1284667"/>
                <a:gd name="csY5" fmla="*/ 0 h 369332"/>
                <a:gd name="csX6" fmla="*/ 488173 w 1284667"/>
                <a:gd name="csY6" fmla="*/ 0 h 369332"/>
                <a:gd name="csX7" fmla="*/ 548124 w 1284667"/>
                <a:gd name="csY7" fmla="*/ 0 h 369332"/>
                <a:gd name="csX8" fmla="*/ 659462 w 1284667"/>
                <a:gd name="csY8" fmla="*/ 0 h 369332"/>
                <a:gd name="csX9" fmla="*/ 770800 w 1284667"/>
                <a:gd name="csY9" fmla="*/ 0 h 369332"/>
                <a:gd name="csX10" fmla="*/ 856444 w 1284667"/>
                <a:gd name="csY10" fmla="*/ 0 h 369332"/>
                <a:gd name="csX11" fmla="*/ 967782 w 1284667"/>
                <a:gd name="csY11" fmla="*/ 0 h 369332"/>
                <a:gd name="csX12" fmla="*/ 1040580 w 1284667"/>
                <a:gd name="csY12" fmla="*/ 0 h 369332"/>
                <a:gd name="csX13" fmla="*/ 1113378 w 1284667"/>
                <a:gd name="csY13" fmla="*/ 0 h 369332"/>
                <a:gd name="csX14" fmla="*/ 1211869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92052 h 369332"/>
                <a:gd name="csX17" fmla="*/ 1284667 w 1284667"/>
                <a:gd name="csY17" fmla="*/ 369332 h 369332"/>
                <a:gd name="csX18" fmla="*/ 1186175 w 1284667"/>
                <a:gd name="csY18" fmla="*/ 369332 h 369332"/>
                <a:gd name="csX19" fmla="*/ 1139071 w 1284667"/>
                <a:gd name="csY19" fmla="*/ 369332 h 369332"/>
                <a:gd name="csX20" fmla="*/ 1079120 w 1284667"/>
                <a:gd name="csY20" fmla="*/ 369332 h 369332"/>
                <a:gd name="csX21" fmla="*/ 967782 w 1284667"/>
                <a:gd name="csY21" fmla="*/ 369332 h 369332"/>
                <a:gd name="csX22" fmla="*/ 882137 w 1284667"/>
                <a:gd name="csY22" fmla="*/ 369332 h 369332"/>
                <a:gd name="csX23" fmla="*/ 822186 w 1284667"/>
                <a:gd name="csY23" fmla="*/ 369332 h 369332"/>
                <a:gd name="csX24" fmla="*/ 736542 w 1284667"/>
                <a:gd name="csY24" fmla="*/ 369332 h 369332"/>
                <a:gd name="csX25" fmla="*/ 689437 w 1284667"/>
                <a:gd name="csY25" fmla="*/ 369332 h 369332"/>
                <a:gd name="csX26" fmla="*/ 642333 w 1284667"/>
                <a:gd name="csY26" fmla="*/ 369332 h 369332"/>
                <a:gd name="csX27" fmla="*/ 556689 w 1284667"/>
                <a:gd name="csY27" fmla="*/ 369332 h 369332"/>
                <a:gd name="csX28" fmla="*/ 496737 w 1284667"/>
                <a:gd name="csY28" fmla="*/ 369332 h 369332"/>
                <a:gd name="csX29" fmla="*/ 398246 w 1284667"/>
                <a:gd name="csY29" fmla="*/ 369332 h 369332"/>
                <a:gd name="csX30" fmla="*/ 338295 w 1284667"/>
                <a:gd name="csY30" fmla="*/ 369332 h 369332"/>
                <a:gd name="csX31" fmla="*/ 239804 w 1284667"/>
                <a:gd name="csY31" fmla="*/ 369332 h 369332"/>
                <a:gd name="csX32" fmla="*/ 192700 w 1284667"/>
                <a:gd name="csY32" fmla="*/ 369332 h 369332"/>
                <a:gd name="csX33" fmla="*/ 94208 w 1284667"/>
                <a:gd name="csY33" fmla="*/ 369332 h 369332"/>
                <a:gd name="csX34" fmla="*/ 0 w 1284667"/>
                <a:gd name="csY34" fmla="*/ 369332 h 369332"/>
                <a:gd name="csX35" fmla="*/ 0 w 1284667"/>
                <a:gd name="csY35" fmla="*/ 195745 h 369332"/>
                <a:gd name="csX36" fmla="*/ 0 w 1284667"/>
                <a:gd name="csY36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</a:cxnLst>
              <a:rect l="l" t="t" r="r" b="b"/>
              <a:pathLst>
                <a:path w="1284667" h="369332" fill="none" extrusionOk="0">
                  <a:moveTo>
                    <a:pt x="0" y="0"/>
                  </a:moveTo>
                  <a:cubicBezTo>
                    <a:pt x="27547" y="-15765"/>
                    <a:pt x="84263" y="34268"/>
                    <a:pt x="111337" y="0"/>
                  </a:cubicBezTo>
                  <a:cubicBezTo>
                    <a:pt x="128106" y="-33992"/>
                    <a:pt x="152857" y="4555"/>
                    <a:pt x="171288" y="0"/>
                  </a:cubicBezTo>
                  <a:cubicBezTo>
                    <a:pt x="211521" y="-2890"/>
                    <a:pt x="239555" y="24245"/>
                    <a:pt x="256933" y="0"/>
                  </a:cubicBezTo>
                  <a:cubicBezTo>
                    <a:pt x="286166" y="-17803"/>
                    <a:pt x="331743" y="-11530"/>
                    <a:pt x="355424" y="0"/>
                  </a:cubicBezTo>
                  <a:cubicBezTo>
                    <a:pt x="379459" y="-12367"/>
                    <a:pt x="390183" y="-4026"/>
                    <a:pt x="402529" y="0"/>
                  </a:cubicBezTo>
                  <a:cubicBezTo>
                    <a:pt x="409495" y="-3093"/>
                    <a:pt x="430890" y="2340"/>
                    <a:pt x="449633" y="0"/>
                  </a:cubicBezTo>
                  <a:cubicBezTo>
                    <a:pt x="492544" y="-22000"/>
                    <a:pt x="538394" y="37490"/>
                    <a:pt x="560971" y="0"/>
                  </a:cubicBezTo>
                  <a:cubicBezTo>
                    <a:pt x="598891" y="-60633"/>
                    <a:pt x="610726" y="-21897"/>
                    <a:pt x="646615" y="0"/>
                  </a:cubicBezTo>
                  <a:cubicBezTo>
                    <a:pt x="687820" y="3087"/>
                    <a:pt x="676452" y="1728"/>
                    <a:pt x="693720" y="0"/>
                  </a:cubicBezTo>
                  <a:cubicBezTo>
                    <a:pt x="718782" y="3831"/>
                    <a:pt x="741168" y="21309"/>
                    <a:pt x="779364" y="0"/>
                  </a:cubicBezTo>
                  <a:cubicBezTo>
                    <a:pt x="795709" y="-14641"/>
                    <a:pt x="846305" y="-3799"/>
                    <a:pt x="890702" y="0"/>
                  </a:cubicBezTo>
                  <a:cubicBezTo>
                    <a:pt x="921856" y="-17919"/>
                    <a:pt x="928743" y="35149"/>
                    <a:pt x="963500" y="0"/>
                  </a:cubicBezTo>
                  <a:cubicBezTo>
                    <a:pt x="984656" y="-22122"/>
                    <a:pt x="1023829" y="14517"/>
                    <a:pt x="1036298" y="0"/>
                  </a:cubicBezTo>
                  <a:cubicBezTo>
                    <a:pt x="1049064" y="-14539"/>
                    <a:pt x="1091730" y="15133"/>
                    <a:pt x="1121942" y="0"/>
                  </a:cubicBezTo>
                  <a:cubicBezTo>
                    <a:pt x="1123902" y="-29492"/>
                    <a:pt x="1213716" y="2212"/>
                    <a:pt x="1284667" y="0"/>
                  </a:cubicBezTo>
                  <a:cubicBezTo>
                    <a:pt x="1280077" y="104567"/>
                    <a:pt x="1273581" y="138434"/>
                    <a:pt x="1284667" y="188359"/>
                  </a:cubicBezTo>
                  <a:cubicBezTo>
                    <a:pt x="1276046" y="261660"/>
                    <a:pt x="1288280" y="346521"/>
                    <a:pt x="1284667" y="369332"/>
                  </a:cubicBezTo>
                  <a:cubicBezTo>
                    <a:pt x="1251477" y="382988"/>
                    <a:pt x="1244054" y="337333"/>
                    <a:pt x="1211869" y="369332"/>
                  </a:cubicBezTo>
                  <a:cubicBezTo>
                    <a:pt x="1187953" y="371930"/>
                    <a:pt x="1190540" y="338444"/>
                    <a:pt x="1151918" y="369332"/>
                  </a:cubicBezTo>
                  <a:cubicBezTo>
                    <a:pt x="1140038" y="378641"/>
                    <a:pt x="1087233" y="355374"/>
                    <a:pt x="1040580" y="369332"/>
                  </a:cubicBezTo>
                  <a:cubicBezTo>
                    <a:pt x="1005079" y="394382"/>
                    <a:pt x="996993" y="331072"/>
                    <a:pt x="954935" y="369332"/>
                  </a:cubicBezTo>
                  <a:cubicBezTo>
                    <a:pt x="934012" y="396128"/>
                    <a:pt x="920883" y="353939"/>
                    <a:pt x="907831" y="369332"/>
                  </a:cubicBezTo>
                  <a:cubicBezTo>
                    <a:pt x="882411" y="375106"/>
                    <a:pt x="858846" y="372442"/>
                    <a:pt x="822186" y="369332"/>
                  </a:cubicBezTo>
                  <a:cubicBezTo>
                    <a:pt x="790996" y="392171"/>
                    <a:pt x="779002" y="354198"/>
                    <a:pt x="749389" y="369332"/>
                  </a:cubicBezTo>
                  <a:cubicBezTo>
                    <a:pt x="732525" y="372716"/>
                    <a:pt x="708334" y="364643"/>
                    <a:pt x="676591" y="369332"/>
                  </a:cubicBezTo>
                  <a:cubicBezTo>
                    <a:pt x="661154" y="370442"/>
                    <a:pt x="632629" y="361956"/>
                    <a:pt x="603793" y="369332"/>
                  </a:cubicBezTo>
                  <a:cubicBezTo>
                    <a:pt x="610268" y="376050"/>
                    <a:pt x="553697" y="365619"/>
                    <a:pt x="530995" y="369332"/>
                  </a:cubicBezTo>
                  <a:cubicBezTo>
                    <a:pt x="491539" y="384760"/>
                    <a:pt x="494139" y="343542"/>
                    <a:pt x="432504" y="369332"/>
                  </a:cubicBezTo>
                  <a:cubicBezTo>
                    <a:pt x="393686" y="373298"/>
                    <a:pt x="400290" y="332262"/>
                    <a:pt x="346860" y="369332"/>
                  </a:cubicBezTo>
                  <a:cubicBezTo>
                    <a:pt x="321722" y="408396"/>
                    <a:pt x="333097" y="362149"/>
                    <a:pt x="299755" y="369332"/>
                  </a:cubicBezTo>
                  <a:cubicBezTo>
                    <a:pt x="289206" y="364840"/>
                    <a:pt x="246908" y="338174"/>
                    <a:pt x="226957" y="369332"/>
                  </a:cubicBezTo>
                  <a:cubicBezTo>
                    <a:pt x="234621" y="400320"/>
                    <a:pt x="183321" y="338327"/>
                    <a:pt x="128466" y="369332"/>
                  </a:cubicBezTo>
                  <a:cubicBezTo>
                    <a:pt x="121279" y="396885"/>
                    <a:pt x="59826" y="329488"/>
                    <a:pt x="0" y="369332"/>
                  </a:cubicBezTo>
                  <a:cubicBezTo>
                    <a:pt x="-8338" y="272921"/>
                    <a:pt x="5470" y="263219"/>
                    <a:pt x="0" y="177279"/>
                  </a:cubicBezTo>
                  <a:cubicBezTo>
                    <a:pt x="-12591" y="103821"/>
                    <a:pt x="2383" y="32040"/>
                    <a:pt x="0" y="0"/>
                  </a:cubicBezTo>
                  <a:close/>
                </a:path>
                <a:path w="1284667" h="369332" stroke="0" extrusionOk="0">
                  <a:moveTo>
                    <a:pt x="0" y="0"/>
                  </a:moveTo>
                  <a:cubicBezTo>
                    <a:pt x="6499" y="-19403"/>
                    <a:pt x="29616" y="12026"/>
                    <a:pt x="72797" y="0"/>
                  </a:cubicBezTo>
                  <a:cubicBezTo>
                    <a:pt x="112918" y="685"/>
                    <a:pt x="99510" y="5244"/>
                    <a:pt x="119902" y="0"/>
                  </a:cubicBezTo>
                  <a:cubicBezTo>
                    <a:pt x="173968" y="7851"/>
                    <a:pt x="199342" y="44162"/>
                    <a:pt x="231240" y="0"/>
                  </a:cubicBezTo>
                  <a:cubicBezTo>
                    <a:pt x="276425" y="-24198"/>
                    <a:pt x="302070" y="14387"/>
                    <a:pt x="304037" y="0"/>
                  </a:cubicBezTo>
                  <a:cubicBezTo>
                    <a:pt x="305400" y="-29527"/>
                    <a:pt x="336191" y="-3227"/>
                    <a:pt x="376835" y="0"/>
                  </a:cubicBezTo>
                  <a:cubicBezTo>
                    <a:pt x="408544" y="8752"/>
                    <a:pt x="449404" y="24475"/>
                    <a:pt x="488173" y="0"/>
                  </a:cubicBezTo>
                  <a:cubicBezTo>
                    <a:pt x="544716" y="-22211"/>
                    <a:pt x="536095" y="8868"/>
                    <a:pt x="548124" y="0"/>
                  </a:cubicBezTo>
                  <a:cubicBezTo>
                    <a:pt x="583391" y="-12160"/>
                    <a:pt x="598309" y="34185"/>
                    <a:pt x="659462" y="0"/>
                  </a:cubicBezTo>
                  <a:cubicBezTo>
                    <a:pt x="668642" y="21593"/>
                    <a:pt x="738742" y="33614"/>
                    <a:pt x="770800" y="0"/>
                  </a:cubicBezTo>
                  <a:cubicBezTo>
                    <a:pt x="845881" y="-41474"/>
                    <a:pt x="808697" y="13077"/>
                    <a:pt x="856444" y="0"/>
                  </a:cubicBezTo>
                  <a:cubicBezTo>
                    <a:pt x="883120" y="775"/>
                    <a:pt x="959900" y="67464"/>
                    <a:pt x="967782" y="0"/>
                  </a:cubicBezTo>
                  <a:cubicBezTo>
                    <a:pt x="978297" y="-34461"/>
                    <a:pt x="1014842" y="45228"/>
                    <a:pt x="1040580" y="0"/>
                  </a:cubicBezTo>
                  <a:cubicBezTo>
                    <a:pt x="1055332" y="-17695"/>
                    <a:pt x="1084326" y="11616"/>
                    <a:pt x="1113378" y="0"/>
                  </a:cubicBezTo>
                  <a:cubicBezTo>
                    <a:pt x="1127679" y="-4944"/>
                    <a:pt x="1177985" y="8374"/>
                    <a:pt x="1211869" y="0"/>
                  </a:cubicBezTo>
                  <a:cubicBezTo>
                    <a:pt x="1240430" y="-14620"/>
                    <a:pt x="1240413" y="3445"/>
                    <a:pt x="1284667" y="0"/>
                  </a:cubicBezTo>
                  <a:cubicBezTo>
                    <a:pt x="1287783" y="98958"/>
                    <a:pt x="1282163" y="114236"/>
                    <a:pt x="1284667" y="192052"/>
                  </a:cubicBezTo>
                  <a:cubicBezTo>
                    <a:pt x="1306590" y="268712"/>
                    <a:pt x="1281248" y="339435"/>
                    <a:pt x="1284667" y="369332"/>
                  </a:cubicBezTo>
                  <a:cubicBezTo>
                    <a:pt x="1270787" y="415341"/>
                    <a:pt x="1247634" y="347598"/>
                    <a:pt x="1186175" y="369332"/>
                  </a:cubicBezTo>
                  <a:cubicBezTo>
                    <a:pt x="1134570" y="375310"/>
                    <a:pt x="1174307" y="365488"/>
                    <a:pt x="1139071" y="369332"/>
                  </a:cubicBezTo>
                  <a:cubicBezTo>
                    <a:pt x="1126047" y="382676"/>
                    <a:pt x="1107783" y="353807"/>
                    <a:pt x="1079120" y="369332"/>
                  </a:cubicBezTo>
                  <a:cubicBezTo>
                    <a:pt x="1067774" y="405487"/>
                    <a:pt x="1016594" y="338828"/>
                    <a:pt x="967782" y="369332"/>
                  </a:cubicBezTo>
                  <a:cubicBezTo>
                    <a:pt x="939348" y="406177"/>
                    <a:pt x="932454" y="361047"/>
                    <a:pt x="882137" y="369332"/>
                  </a:cubicBezTo>
                  <a:cubicBezTo>
                    <a:pt x="851768" y="369211"/>
                    <a:pt x="840559" y="349145"/>
                    <a:pt x="822186" y="369332"/>
                  </a:cubicBezTo>
                  <a:cubicBezTo>
                    <a:pt x="823821" y="373683"/>
                    <a:pt x="780981" y="388626"/>
                    <a:pt x="736542" y="369332"/>
                  </a:cubicBezTo>
                  <a:cubicBezTo>
                    <a:pt x="706032" y="378399"/>
                    <a:pt x="711590" y="349421"/>
                    <a:pt x="689437" y="369332"/>
                  </a:cubicBezTo>
                  <a:cubicBezTo>
                    <a:pt x="670174" y="381008"/>
                    <a:pt x="650255" y="365515"/>
                    <a:pt x="642333" y="369332"/>
                  </a:cubicBezTo>
                  <a:cubicBezTo>
                    <a:pt x="648987" y="370954"/>
                    <a:pt x="607151" y="340487"/>
                    <a:pt x="556689" y="369332"/>
                  </a:cubicBezTo>
                  <a:cubicBezTo>
                    <a:pt x="505867" y="387890"/>
                    <a:pt x="512822" y="357346"/>
                    <a:pt x="496737" y="369332"/>
                  </a:cubicBezTo>
                  <a:cubicBezTo>
                    <a:pt x="466675" y="368310"/>
                    <a:pt x="451212" y="374502"/>
                    <a:pt x="398246" y="369332"/>
                  </a:cubicBezTo>
                  <a:cubicBezTo>
                    <a:pt x="351065" y="383804"/>
                    <a:pt x="360596" y="375415"/>
                    <a:pt x="338295" y="369332"/>
                  </a:cubicBezTo>
                  <a:cubicBezTo>
                    <a:pt x="302720" y="368877"/>
                    <a:pt x="288641" y="349103"/>
                    <a:pt x="239804" y="369332"/>
                  </a:cubicBezTo>
                  <a:cubicBezTo>
                    <a:pt x="185645" y="380032"/>
                    <a:pt x="196123" y="358951"/>
                    <a:pt x="192700" y="369332"/>
                  </a:cubicBezTo>
                  <a:cubicBezTo>
                    <a:pt x="184472" y="388779"/>
                    <a:pt x="126691" y="354792"/>
                    <a:pt x="94208" y="369332"/>
                  </a:cubicBezTo>
                  <a:cubicBezTo>
                    <a:pt x="81021" y="371583"/>
                    <a:pt x="55556" y="352489"/>
                    <a:pt x="0" y="369332"/>
                  </a:cubicBezTo>
                  <a:cubicBezTo>
                    <a:pt x="-10073" y="316932"/>
                    <a:pt x="21066" y="251887"/>
                    <a:pt x="0" y="195745"/>
                  </a:cubicBezTo>
                  <a:cubicBezTo>
                    <a:pt x="-22915" y="144529"/>
                    <a:pt x="-14242" y="32194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57942" y="-31265"/>
                    <a:pt x="76086" y="13060"/>
                    <a:pt x="111337" y="0"/>
                  </a:cubicBezTo>
                  <a:cubicBezTo>
                    <a:pt x="146931" y="-18826"/>
                    <a:pt x="152833" y="13564"/>
                    <a:pt x="171288" y="0"/>
                  </a:cubicBezTo>
                  <a:cubicBezTo>
                    <a:pt x="189667" y="3141"/>
                    <a:pt x="202668" y="37399"/>
                    <a:pt x="256933" y="0"/>
                  </a:cubicBezTo>
                  <a:cubicBezTo>
                    <a:pt x="286289" y="-29472"/>
                    <a:pt x="340371" y="1136"/>
                    <a:pt x="355424" y="0"/>
                  </a:cubicBezTo>
                  <a:cubicBezTo>
                    <a:pt x="377391" y="-5833"/>
                    <a:pt x="394604" y="695"/>
                    <a:pt x="402529" y="0"/>
                  </a:cubicBezTo>
                  <a:cubicBezTo>
                    <a:pt x="416279" y="-7229"/>
                    <a:pt x="431098" y="-1178"/>
                    <a:pt x="449633" y="0"/>
                  </a:cubicBezTo>
                  <a:cubicBezTo>
                    <a:pt x="478331" y="-20002"/>
                    <a:pt x="511865" y="37542"/>
                    <a:pt x="560971" y="0"/>
                  </a:cubicBezTo>
                  <a:cubicBezTo>
                    <a:pt x="587431" y="-44246"/>
                    <a:pt x="620266" y="-1305"/>
                    <a:pt x="646615" y="0"/>
                  </a:cubicBezTo>
                  <a:cubicBezTo>
                    <a:pt x="690294" y="-916"/>
                    <a:pt x="681980" y="9820"/>
                    <a:pt x="693720" y="0"/>
                  </a:cubicBezTo>
                  <a:cubicBezTo>
                    <a:pt x="709951" y="5907"/>
                    <a:pt x="763000" y="11024"/>
                    <a:pt x="779364" y="0"/>
                  </a:cubicBezTo>
                  <a:cubicBezTo>
                    <a:pt x="796737" y="-5572"/>
                    <a:pt x="833903" y="26654"/>
                    <a:pt x="890702" y="0"/>
                  </a:cubicBezTo>
                  <a:cubicBezTo>
                    <a:pt x="937847" y="-21028"/>
                    <a:pt x="933683" y="5592"/>
                    <a:pt x="963500" y="0"/>
                  </a:cubicBezTo>
                  <a:cubicBezTo>
                    <a:pt x="993716" y="-19205"/>
                    <a:pt x="1001970" y="18953"/>
                    <a:pt x="1036298" y="0"/>
                  </a:cubicBezTo>
                  <a:cubicBezTo>
                    <a:pt x="1056951" y="-14029"/>
                    <a:pt x="1106929" y="15353"/>
                    <a:pt x="1121942" y="0"/>
                  </a:cubicBezTo>
                  <a:cubicBezTo>
                    <a:pt x="1111884" y="7696"/>
                    <a:pt x="1226201" y="25858"/>
                    <a:pt x="1284667" y="0"/>
                  </a:cubicBezTo>
                  <a:cubicBezTo>
                    <a:pt x="1278419" y="94931"/>
                    <a:pt x="1280651" y="112251"/>
                    <a:pt x="1284667" y="188359"/>
                  </a:cubicBezTo>
                  <a:cubicBezTo>
                    <a:pt x="1286970" y="252547"/>
                    <a:pt x="1299974" y="327458"/>
                    <a:pt x="1284667" y="369332"/>
                  </a:cubicBezTo>
                  <a:cubicBezTo>
                    <a:pt x="1256862" y="408448"/>
                    <a:pt x="1246392" y="365130"/>
                    <a:pt x="1211869" y="369332"/>
                  </a:cubicBezTo>
                  <a:cubicBezTo>
                    <a:pt x="1181318" y="405525"/>
                    <a:pt x="1186682" y="337247"/>
                    <a:pt x="1151918" y="369332"/>
                  </a:cubicBezTo>
                  <a:cubicBezTo>
                    <a:pt x="1119071" y="373044"/>
                    <a:pt x="1078853" y="358351"/>
                    <a:pt x="1040580" y="369332"/>
                  </a:cubicBezTo>
                  <a:cubicBezTo>
                    <a:pt x="1006141" y="374600"/>
                    <a:pt x="988394" y="358874"/>
                    <a:pt x="954935" y="369332"/>
                  </a:cubicBezTo>
                  <a:cubicBezTo>
                    <a:pt x="925283" y="405671"/>
                    <a:pt x="921748" y="365088"/>
                    <a:pt x="907831" y="369332"/>
                  </a:cubicBezTo>
                  <a:cubicBezTo>
                    <a:pt x="889981" y="370289"/>
                    <a:pt x="852576" y="359253"/>
                    <a:pt x="822186" y="369332"/>
                  </a:cubicBezTo>
                  <a:cubicBezTo>
                    <a:pt x="806013" y="384268"/>
                    <a:pt x="772707" y="358675"/>
                    <a:pt x="749389" y="369332"/>
                  </a:cubicBezTo>
                  <a:cubicBezTo>
                    <a:pt x="724495" y="388435"/>
                    <a:pt x="692360" y="356650"/>
                    <a:pt x="676591" y="369332"/>
                  </a:cubicBezTo>
                  <a:cubicBezTo>
                    <a:pt x="660366" y="368505"/>
                    <a:pt x="631259" y="358037"/>
                    <a:pt x="603793" y="369332"/>
                  </a:cubicBezTo>
                  <a:cubicBezTo>
                    <a:pt x="589274" y="361823"/>
                    <a:pt x="557211" y="329183"/>
                    <a:pt x="530995" y="369332"/>
                  </a:cubicBezTo>
                  <a:cubicBezTo>
                    <a:pt x="508290" y="414429"/>
                    <a:pt x="493269" y="340070"/>
                    <a:pt x="432504" y="369332"/>
                  </a:cubicBezTo>
                  <a:cubicBezTo>
                    <a:pt x="413304" y="397714"/>
                    <a:pt x="372907" y="353823"/>
                    <a:pt x="346860" y="369332"/>
                  </a:cubicBezTo>
                  <a:cubicBezTo>
                    <a:pt x="317811" y="397262"/>
                    <a:pt x="324677" y="351544"/>
                    <a:pt x="299755" y="369332"/>
                  </a:cubicBezTo>
                  <a:cubicBezTo>
                    <a:pt x="285544" y="381562"/>
                    <a:pt x="238406" y="358065"/>
                    <a:pt x="226957" y="369332"/>
                  </a:cubicBezTo>
                  <a:cubicBezTo>
                    <a:pt x="214036" y="405307"/>
                    <a:pt x="167184" y="376926"/>
                    <a:pt x="128466" y="369332"/>
                  </a:cubicBezTo>
                  <a:cubicBezTo>
                    <a:pt x="102819" y="365525"/>
                    <a:pt x="39528" y="337009"/>
                    <a:pt x="0" y="369332"/>
                  </a:cubicBezTo>
                  <a:cubicBezTo>
                    <a:pt x="6035" y="286933"/>
                    <a:pt x="3737" y="251470"/>
                    <a:pt x="0" y="177279"/>
                  </a:cubicBezTo>
                  <a:cubicBezTo>
                    <a:pt x="-13013" y="99736"/>
                    <a:pt x="-14202" y="30781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0509" y="-17538"/>
                    <a:pt x="72110" y="38743"/>
                    <a:pt x="111337" y="0"/>
                  </a:cubicBezTo>
                  <a:cubicBezTo>
                    <a:pt x="142413" y="-25557"/>
                    <a:pt x="137058" y="7414"/>
                    <a:pt x="171288" y="0"/>
                  </a:cubicBezTo>
                  <a:cubicBezTo>
                    <a:pt x="203806" y="-12234"/>
                    <a:pt x="222854" y="30225"/>
                    <a:pt x="256933" y="0"/>
                  </a:cubicBezTo>
                  <a:cubicBezTo>
                    <a:pt x="290921" y="-22692"/>
                    <a:pt x="334685" y="-3243"/>
                    <a:pt x="355424" y="0"/>
                  </a:cubicBezTo>
                  <a:cubicBezTo>
                    <a:pt x="378929" y="-8166"/>
                    <a:pt x="386201" y="2266"/>
                    <a:pt x="402529" y="0"/>
                  </a:cubicBezTo>
                  <a:cubicBezTo>
                    <a:pt x="412501" y="-4465"/>
                    <a:pt x="423343" y="5145"/>
                    <a:pt x="449633" y="0"/>
                  </a:cubicBezTo>
                  <a:cubicBezTo>
                    <a:pt x="497570" y="-24717"/>
                    <a:pt x="531690" y="56266"/>
                    <a:pt x="560971" y="0"/>
                  </a:cubicBezTo>
                  <a:cubicBezTo>
                    <a:pt x="598984" y="-44915"/>
                    <a:pt x="608476" y="-2198"/>
                    <a:pt x="646615" y="0"/>
                  </a:cubicBezTo>
                  <a:cubicBezTo>
                    <a:pt x="686552" y="-259"/>
                    <a:pt x="680346" y="5383"/>
                    <a:pt x="693720" y="0"/>
                  </a:cubicBezTo>
                  <a:cubicBezTo>
                    <a:pt x="712811" y="-2286"/>
                    <a:pt x="749508" y="30353"/>
                    <a:pt x="779364" y="0"/>
                  </a:cubicBezTo>
                  <a:cubicBezTo>
                    <a:pt x="815249" y="-3000"/>
                    <a:pt x="855414" y="15969"/>
                    <a:pt x="890702" y="0"/>
                  </a:cubicBezTo>
                  <a:cubicBezTo>
                    <a:pt x="932848" y="-25078"/>
                    <a:pt x="925988" y="14534"/>
                    <a:pt x="963500" y="0"/>
                  </a:cubicBezTo>
                  <a:cubicBezTo>
                    <a:pt x="993890" y="-9987"/>
                    <a:pt x="1018586" y="11674"/>
                    <a:pt x="1036298" y="0"/>
                  </a:cubicBezTo>
                  <a:cubicBezTo>
                    <a:pt x="1057225" y="-16646"/>
                    <a:pt x="1099049" y="8686"/>
                    <a:pt x="1121942" y="0"/>
                  </a:cubicBezTo>
                  <a:cubicBezTo>
                    <a:pt x="1132690" y="-15723"/>
                    <a:pt x="1187515" y="32213"/>
                    <a:pt x="1284667" y="0"/>
                  </a:cubicBezTo>
                  <a:cubicBezTo>
                    <a:pt x="1284798" y="98584"/>
                    <a:pt x="1283944" y="132637"/>
                    <a:pt x="1284667" y="188359"/>
                  </a:cubicBezTo>
                  <a:cubicBezTo>
                    <a:pt x="1279095" y="257175"/>
                    <a:pt x="1285221" y="333923"/>
                    <a:pt x="1284667" y="369332"/>
                  </a:cubicBezTo>
                  <a:cubicBezTo>
                    <a:pt x="1260588" y="387003"/>
                    <a:pt x="1234156" y="343282"/>
                    <a:pt x="1211869" y="369332"/>
                  </a:cubicBezTo>
                  <a:cubicBezTo>
                    <a:pt x="1180584" y="387985"/>
                    <a:pt x="1180138" y="351433"/>
                    <a:pt x="1151918" y="369332"/>
                  </a:cubicBezTo>
                  <a:cubicBezTo>
                    <a:pt x="1118920" y="377153"/>
                    <a:pt x="1071122" y="359705"/>
                    <a:pt x="1040580" y="369332"/>
                  </a:cubicBezTo>
                  <a:cubicBezTo>
                    <a:pt x="1011578" y="393991"/>
                    <a:pt x="993187" y="351239"/>
                    <a:pt x="954935" y="369332"/>
                  </a:cubicBezTo>
                  <a:cubicBezTo>
                    <a:pt x="927863" y="394281"/>
                    <a:pt x="922081" y="361329"/>
                    <a:pt x="907831" y="369332"/>
                  </a:cubicBezTo>
                  <a:cubicBezTo>
                    <a:pt x="893400" y="383376"/>
                    <a:pt x="843934" y="356445"/>
                    <a:pt x="822186" y="369332"/>
                  </a:cubicBezTo>
                  <a:cubicBezTo>
                    <a:pt x="796762" y="383513"/>
                    <a:pt x="769104" y="357303"/>
                    <a:pt x="749389" y="369332"/>
                  </a:cubicBezTo>
                  <a:cubicBezTo>
                    <a:pt x="730056" y="387365"/>
                    <a:pt x="705102" y="361279"/>
                    <a:pt x="676591" y="369332"/>
                  </a:cubicBezTo>
                  <a:cubicBezTo>
                    <a:pt x="659483" y="373686"/>
                    <a:pt x="623659" y="358536"/>
                    <a:pt x="603793" y="369332"/>
                  </a:cubicBezTo>
                  <a:cubicBezTo>
                    <a:pt x="589194" y="370900"/>
                    <a:pt x="560821" y="340660"/>
                    <a:pt x="530995" y="369332"/>
                  </a:cubicBezTo>
                  <a:cubicBezTo>
                    <a:pt x="500808" y="406088"/>
                    <a:pt x="486673" y="342907"/>
                    <a:pt x="432504" y="369332"/>
                  </a:cubicBezTo>
                  <a:cubicBezTo>
                    <a:pt x="392533" y="384273"/>
                    <a:pt x="381749" y="349792"/>
                    <a:pt x="346860" y="369332"/>
                  </a:cubicBezTo>
                  <a:cubicBezTo>
                    <a:pt x="322488" y="398937"/>
                    <a:pt x="323209" y="356246"/>
                    <a:pt x="299755" y="369332"/>
                  </a:cubicBezTo>
                  <a:cubicBezTo>
                    <a:pt x="278351" y="371822"/>
                    <a:pt x="246914" y="344832"/>
                    <a:pt x="226957" y="369332"/>
                  </a:cubicBezTo>
                  <a:cubicBezTo>
                    <a:pt x="208057" y="393342"/>
                    <a:pt x="185064" y="355861"/>
                    <a:pt x="128466" y="369332"/>
                  </a:cubicBezTo>
                  <a:cubicBezTo>
                    <a:pt x="107674" y="393217"/>
                    <a:pt x="35145" y="340670"/>
                    <a:pt x="0" y="369332"/>
                  </a:cubicBezTo>
                  <a:cubicBezTo>
                    <a:pt x="-6208" y="290111"/>
                    <a:pt x="7883" y="254080"/>
                    <a:pt x="0" y="177279"/>
                  </a:cubicBezTo>
                  <a:cubicBezTo>
                    <a:pt x="-4294" y="91043"/>
                    <a:pt x="-1329" y="27723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3682" y="-21674"/>
                    <a:pt x="76755" y="33073"/>
                    <a:pt x="111337" y="0"/>
                  </a:cubicBezTo>
                  <a:cubicBezTo>
                    <a:pt x="133004" y="-29449"/>
                    <a:pt x="146932" y="8098"/>
                    <a:pt x="171288" y="0"/>
                  </a:cubicBezTo>
                  <a:cubicBezTo>
                    <a:pt x="203299" y="-358"/>
                    <a:pt x="231845" y="29620"/>
                    <a:pt x="256933" y="0"/>
                  </a:cubicBezTo>
                  <a:cubicBezTo>
                    <a:pt x="289991" y="-20532"/>
                    <a:pt x="335715" y="-2591"/>
                    <a:pt x="355424" y="0"/>
                  </a:cubicBezTo>
                  <a:cubicBezTo>
                    <a:pt x="379546" y="-8645"/>
                    <a:pt x="389830" y="-2249"/>
                    <a:pt x="402529" y="0"/>
                  </a:cubicBezTo>
                  <a:cubicBezTo>
                    <a:pt x="411520" y="-3695"/>
                    <a:pt x="430157" y="3169"/>
                    <a:pt x="449633" y="0"/>
                  </a:cubicBezTo>
                  <a:cubicBezTo>
                    <a:pt x="486986" y="-25330"/>
                    <a:pt x="530790" y="44298"/>
                    <a:pt x="560971" y="0"/>
                  </a:cubicBezTo>
                  <a:cubicBezTo>
                    <a:pt x="601116" y="-51279"/>
                    <a:pt x="620168" y="-17427"/>
                    <a:pt x="646615" y="0"/>
                  </a:cubicBezTo>
                  <a:cubicBezTo>
                    <a:pt x="686220" y="1138"/>
                    <a:pt x="678398" y="3430"/>
                    <a:pt x="693720" y="0"/>
                  </a:cubicBezTo>
                  <a:cubicBezTo>
                    <a:pt x="715361" y="1358"/>
                    <a:pt x="743090" y="23725"/>
                    <a:pt x="779364" y="0"/>
                  </a:cubicBezTo>
                  <a:cubicBezTo>
                    <a:pt x="806138" y="-5689"/>
                    <a:pt x="849976" y="12031"/>
                    <a:pt x="890702" y="0"/>
                  </a:cubicBezTo>
                  <a:cubicBezTo>
                    <a:pt x="926958" y="-20705"/>
                    <a:pt x="931606" y="14807"/>
                    <a:pt x="963500" y="0"/>
                  </a:cubicBezTo>
                  <a:cubicBezTo>
                    <a:pt x="983856" y="-18587"/>
                    <a:pt x="1019607" y="12432"/>
                    <a:pt x="1036298" y="0"/>
                  </a:cubicBezTo>
                  <a:cubicBezTo>
                    <a:pt x="1044646" y="-14770"/>
                    <a:pt x="1094557" y="8736"/>
                    <a:pt x="1121942" y="0"/>
                  </a:cubicBezTo>
                  <a:cubicBezTo>
                    <a:pt x="1126044" y="-33434"/>
                    <a:pt x="1208162" y="12156"/>
                    <a:pt x="1284667" y="0"/>
                  </a:cubicBezTo>
                  <a:cubicBezTo>
                    <a:pt x="1282946" y="100929"/>
                    <a:pt x="1281781" y="135253"/>
                    <a:pt x="1284667" y="188359"/>
                  </a:cubicBezTo>
                  <a:cubicBezTo>
                    <a:pt x="1280199" y="261692"/>
                    <a:pt x="1290434" y="336366"/>
                    <a:pt x="1284667" y="369332"/>
                  </a:cubicBezTo>
                  <a:cubicBezTo>
                    <a:pt x="1255300" y="391676"/>
                    <a:pt x="1232902" y="343403"/>
                    <a:pt x="1211869" y="369332"/>
                  </a:cubicBezTo>
                  <a:cubicBezTo>
                    <a:pt x="1188388" y="389986"/>
                    <a:pt x="1177962" y="348054"/>
                    <a:pt x="1151918" y="369332"/>
                  </a:cubicBezTo>
                  <a:cubicBezTo>
                    <a:pt x="1134828" y="374040"/>
                    <a:pt x="1084083" y="355902"/>
                    <a:pt x="1040580" y="369332"/>
                  </a:cubicBezTo>
                  <a:cubicBezTo>
                    <a:pt x="1006213" y="390316"/>
                    <a:pt x="988449" y="346161"/>
                    <a:pt x="954935" y="369332"/>
                  </a:cubicBezTo>
                  <a:cubicBezTo>
                    <a:pt x="927919" y="398289"/>
                    <a:pt x="919107" y="355429"/>
                    <a:pt x="907831" y="369332"/>
                  </a:cubicBezTo>
                  <a:cubicBezTo>
                    <a:pt x="890524" y="377035"/>
                    <a:pt x="853743" y="365081"/>
                    <a:pt x="822186" y="369332"/>
                  </a:cubicBezTo>
                  <a:cubicBezTo>
                    <a:pt x="799130" y="389120"/>
                    <a:pt x="771109" y="356696"/>
                    <a:pt x="749389" y="369332"/>
                  </a:cubicBezTo>
                  <a:cubicBezTo>
                    <a:pt x="730088" y="380008"/>
                    <a:pt x="704905" y="360376"/>
                    <a:pt x="676591" y="369332"/>
                  </a:cubicBezTo>
                  <a:cubicBezTo>
                    <a:pt x="659926" y="372867"/>
                    <a:pt x="629249" y="359109"/>
                    <a:pt x="603793" y="369332"/>
                  </a:cubicBezTo>
                  <a:cubicBezTo>
                    <a:pt x="604077" y="374634"/>
                    <a:pt x="557257" y="355624"/>
                    <a:pt x="530995" y="369332"/>
                  </a:cubicBezTo>
                  <a:cubicBezTo>
                    <a:pt x="500329" y="389375"/>
                    <a:pt x="493478" y="356749"/>
                    <a:pt x="432504" y="369332"/>
                  </a:cubicBezTo>
                  <a:cubicBezTo>
                    <a:pt x="399403" y="377673"/>
                    <a:pt x="391913" y="347490"/>
                    <a:pt x="346860" y="369332"/>
                  </a:cubicBezTo>
                  <a:cubicBezTo>
                    <a:pt x="321561" y="403503"/>
                    <a:pt x="325344" y="355408"/>
                    <a:pt x="299755" y="369332"/>
                  </a:cubicBezTo>
                  <a:cubicBezTo>
                    <a:pt x="288798" y="368063"/>
                    <a:pt x="252715" y="345312"/>
                    <a:pt x="226957" y="369332"/>
                  </a:cubicBezTo>
                  <a:cubicBezTo>
                    <a:pt x="229385" y="403113"/>
                    <a:pt x="182411" y="352197"/>
                    <a:pt x="128466" y="369332"/>
                  </a:cubicBezTo>
                  <a:cubicBezTo>
                    <a:pt x="119656" y="400250"/>
                    <a:pt x="53950" y="338316"/>
                    <a:pt x="0" y="369332"/>
                  </a:cubicBezTo>
                  <a:cubicBezTo>
                    <a:pt x="-11202" y="277453"/>
                    <a:pt x="9500" y="259616"/>
                    <a:pt x="0" y="177279"/>
                  </a:cubicBezTo>
                  <a:cubicBezTo>
                    <a:pt x="-8930" y="103183"/>
                    <a:pt x="-2685" y="29113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  <a:gd name="csX0" fmla="*/ 0 w 1284667"/>
                        <a:gd name="csY0" fmla="*/ 0 h 369332"/>
                        <a:gd name="csX1" fmla="*/ 72797 w 1284667"/>
                        <a:gd name="csY1" fmla="*/ 0 h 369332"/>
                        <a:gd name="csX2" fmla="*/ 119902 w 1284667"/>
                        <a:gd name="csY2" fmla="*/ 0 h 369332"/>
                        <a:gd name="csX3" fmla="*/ 231240 w 1284667"/>
                        <a:gd name="csY3" fmla="*/ 0 h 369332"/>
                        <a:gd name="csX4" fmla="*/ 304037 w 1284667"/>
                        <a:gd name="csY4" fmla="*/ 0 h 369332"/>
                        <a:gd name="csX5" fmla="*/ 376835 w 1284667"/>
                        <a:gd name="csY5" fmla="*/ 0 h 369332"/>
                        <a:gd name="csX6" fmla="*/ 488173 w 1284667"/>
                        <a:gd name="csY6" fmla="*/ 0 h 369332"/>
                        <a:gd name="csX7" fmla="*/ 548124 w 1284667"/>
                        <a:gd name="csY7" fmla="*/ 0 h 369332"/>
                        <a:gd name="csX8" fmla="*/ 659462 w 1284667"/>
                        <a:gd name="csY8" fmla="*/ 0 h 369332"/>
                        <a:gd name="csX9" fmla="*/ 770800 w 1284667"/>
                        <a:gd name="csY9" fmla="*/ 0 h 369332"/>
                        <a:gd name="csX10" fmla="*/ 856444 w 1284667"/>
                        <a:gd name="csY10" fmla="*/ 0 h 369332"/>
                        <a:gd name="csX11" fmla="*/ 967782 w 1284667"/>
                        <a:gd name="csY11" fmla="*/ 0 h 369332"/>
                        <a:gd name="csX12" fmla="*/ 1040580 w 1284667"/>
                        <a:gd name="csY12" fmla="*/ 0 h 369332"/>
                        <a:gd name="csX13" fmla="*/ 1113378 w 1284667"/>
                        <a:gd name="csY13" fmla="*/ 0 h 369332"/>
                        <a:gd name="csX14" fmla="*/ 1211869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92052 h 369332"/>
                        <a:gd name="csX17" fmla="*/ 1284667 w 1284667"/>
                        <a:gd name="csY17" fmla="*/ 369332 h 369332"/>
                        <a:gd name="csX18" fmla="*/ 1186175 w 1284667"/>
                        <a:gd name="csY18" fmla="*/ 369332 h 369332"/>
                        <a:gd name="csX19" fmla="*/ 1139071 w 1284667"/>
                        <a:gd name="csY19" fmla="*/ 369332 h 369332"/>
                        <a:gd name="csX20" fmla="*/ 1079120 w 1284667"/>
                        <a:gd name="csY20" fmla="*/ 369332 h 369332"/>
                        <a:gd name="csX21" fmla="*/ 967782 w 1284667"/>
                        <a:gd name="csY21" fmla="*/ 369332 h 369332"/>
                        <a:gd name="csX22" fmla="*/ 882137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36542 w 1284667"/>
                        <a:gd name="csY24" fmla="*/ 369332 h 369332"/>
                        <a:gd name="csX25" fmla="*/ 689437 w 1284667"/>
                        <a:gd name="csY25" fmla="*/ 369332 h 369332"/>
                        <a:gd name="csX26" fmla="*/ 642333 w 1284667"/>
                        <a:gd name="csY26" fmla="*/ 369332 h 369332"/>
                        <a:gd name="csX27" fmla="*/ 556689 w 1284667"/>
                        <a:gd name="csY27" fmla="*/ 369332 h 369332"/>
                        <a:gd name="csX28" fmla="*/ 496737 w 1284667"/>
                        <a:gd name="csY28" fmla="*/ 369332 h 369332"/>
                        <a:gd name="csX29" fmla="*/ 398246 w 1284667"/>
                        <a:gd name="csY29" fmla="*/ 369332 h 369332"/>
                        <a:gd name="csX30" fmla="*/ 338295 w 1284667"/>
                        <a:gd name="csY30" fmla="*/ 369332 h 369332"/>
                        <a:gd name="csX31" fmla="*/ 239804 w 1284667"/>
                        <a:gd name="csY31" fmla="*/ 369332 h 369332"/>
                        <a:gd name="csX32" fmla="*/ 192700 w 1284667"/>
                        <a:gd name="csY32" fmla="*/ 369332 h 369332"/>
                        <a:gd name="csX33" fmla="*/ 94208 w 1284667"/>
                        <a:gd name="csY33" fmla="*/ 369332 h 369332"/>
                        <a:gd name="csX34" fmla="*/ 0 w 1284667"/>
                        <a:gd name="csY34" fmla="*/ 369332 h 369332"/>
                        <a:gd name="csX35" fmla="*/ 0 w 1284667"/>
                        <a:gd name="csY35" fmla="*/ 195745 h 369332"/>
                        <a:gd name="csX36" fmla="*/ 0 w 1284667"/>
                        <a:gd name="csY36" fmla="*/ 0 h 369332"/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  <a:cxn ang="0">
                          <a:pos x="csX9" y="csY9"/>
                        </a:cxn>
                        <a:cxn ang="0">
                          <a:pos x="csX10" y="csY10"/>
                        </a:cxn>
                        <a:cxn ang="0">
                          <a:pos x="csX11" y="csY11"/>
                        </a:cxn>
                        <a:cxn ang="0">
                          <a:pos x="csX12" y="csY12"/>
                        </a:cxn>
                        <a:cxn ang="0">
                          <a:pos x="csX13" y="csY13"/>
                        </a:cxn>
                        <a:cxn ang="0">
                          <a:pos x="csX14" y="csY14"/>
                        </a:cxn>
                        <a:cxn ang="0">
                          <a:pos x="csX15" y="csY15"/>
                        </a:cxn>
                        <a:cxn ang="0">
                          <a:pos x="csX16" y="csY16"/>
                        </a:cxn>
                        <a:cxn ang="0">
                          <a:pos x="csX17" y="csY17"/>
                        </a:cxn>
                        <a:cxn ang="0">
                          <a:pos x="csX18" y="csY18"/>
                        </a:cxn>
                        <a:cxn ang="0">
                          <a:pos x="csX19" y="csY19"/>
                        </a:cxn>
                        <a:cxn ang="0">
                          <a:pos x="csX20" y="csY20"/>
                        </a:cxn>
                        <a:cxn ang="0">
                          <a:pos x="csX21" y="csY21"/>
                        </a:cxn>
                        <a:cxn ang="0">
                          <a:pos x="csX22" y="csY22"/>
                        </a:cxn>
                        <a:cxn ang="0">
                          <a:pos x="csX23" y="csY23"/>
                        </a:cxn>
                        <a:cxn ang="0">
                          <a:pos x="csX24" y="csY24"/>
                        </a:cxn>
                        <a:cxn ang="0">
                          <a:pos x="csX25" y="csY25"/>
                        </a:cxn>
                        <a:cxn ang="0">
                          <a:pos x="csX26" y="csY26"/>
                        </a:cxn>
                        <a:cxn ang="0">
                          <a:pos x="csX27" y="csY27"/>
                        </a:cxn>
                        <a:cxn ang="0">
                          <a:pos x="csX28" y="csY28"/>
                        </a:cxn>
                        <a:cxn ang="0">
                          <a:pos x="csX29" y="csY29"/>
                        </a:cxn>
                        <a:cxn ang="0">
                          <a:pos x="csX30" y="csY30"/>
                        </a:cxn>
                        <a:cxn ang="0">
                          <a:pos x="csX31" y="csY31"/>
                        </a:cxn>
                        <a:cxn ang="0">
                          <a:pos x="csX32" y="csY32"/>
                        </a:cxn>
                        <a:cxn ang="0">
                          <a:pos x="csX33" y="csY33"/>
                        </a:cxn>
                        <a:cxn ang="0">
                          <a:pos x="csX34" y="csY34"/>
                        </a:cxn>
                        <a:cxn ang="0">
                          <a:pos x="csX35" y="csY35"/>
                        </a:cxn>
                      </a:cxnLst>
                      <a:rect l="l" t="t" r="r" b="b"/>
                      <a:pathLst>
                        <a:path w="1284667" h="369332" fill="none" extrusionOk="0">
                          <a:moveTo>
                            <a:pt x="0" y="0"/>
                          </a:moveTo>
                          <a:cubicBezTo>
                            <a:pt x="36509" y="-19930"/>
                            <a:pt x="84002" y="30353"/>
                            <a:pt x="111337" y="0"/>
                          </a:cubicBezTo>
                          <a:cubicBezTo>
                            <a:pt x="131868" y="-29688"/>
                            <a:pt x="149663" y="8011"/>
                            <a:pt x="171288" y="0"/>
                          </a:cubicBezTo>
                          <a:cubicBezTo>
                            <a:pt x="209029" y="-5954"/>
                            <a:pt x="233020" y="23125"/>
                            <a:pt x="256933" y="0"/>
                          </a:cubicBezTo>
                          <a:cubicBezTo>
                            <a:pt x="291448" y="-19735"/>
                            <a:pt x="331951" y="-4389"/>
                            <a:pt x="355424" y="0"/>
                          </a:cubicBezTo>
                          <a:cubicBezTo>
                            <a:pt x="379096" y="-8698"/>
                            <a:pt x="389014" y="-569"/>
                            <a:pt x="402529" y="0"/>
                          </a:cubicBezTo>
                          <a:cubicBezTo>
                            <a:pt x="413439" y="-3401"/>
                            <a:pt x="430664" y="2692"/>
                            <a:pt x="449633" y="0"/>
                          </a:cubicBezTo>
                          <a:cubicBezTo>
                            <a:pt x="487732" y="-18213"/>
                            <a:pt x="535529" y="37712"/>
                            <a:pt x="560971" y="0"/>
                          </a:cubicBezTo>
                          <a:cubicBezTo>
                            <a:pt x="597061" y="-53549"/>
                            <a:pt x="610176" y="-19830"/>
                            <a:pt x="646615" y="0"/>
                          </a:cubicBezTo>
                          <a:cubicBezTo>
                            <a:pt x="688149" y="1450"/>
                            <a:pt x="676888" y="2195"/>
                            <a:pt x="693720" y="0"/>
                          </a:cubicBezTo>
                          <a:cubicBezTo>
                            <a:pt x="714948" y="744"/>
                            <a:pt x="742812" y="20849"/>
                            <a:pt x="779364" y="0"/>
                          </a:cubicBezTo>
                          <a:cubicBezTo>
                            <a:pt x="799470" y="-15960"/>
                            <a:pt x="846538" y="7820"/>
                            <a:pt x="890702" y="0"/>
                          </a:cubicBezTo>
                          <a:cubicBezTo>
                            <a:pt x="925189" y="-19156"/>
                            <a:pt x="929402" y="25173"/>
                            <a:pt x="963500" y="0"/>
                          </a:cubicBezTo>
                          <a:cubicBezTo>
                            <a:pt x="987927" y="-19255"/>
                            <a:pt x="1022447" y="14392"/>
                            <a:pt x="1036298" y="0"/>
                          </a:cubicBezTo>
                          <a:cubicBezTo>
                            <a:pt x="1052399" y="-14220"/>
                            <a:pt x="1096640" y="12982"/>
                            <a:pt x="1121942" y="0"/>
                          </a:cubicBezTo>
                          <a:cubicBezTo>
                            <a:pt x="1125606" y="-27507"/>
                            <a:pt x="1213161" y="9237"/>
                            <a:pt x="1284667" y="0"/>
                          </a:cubicBezTo>
                          <a:cubicBezTo>
                            <a:pt x="1284521" y="98112"/>
                            <a:pt x="1276444" y="131287"/>
                            <a:pt x="1284667" y="188359"/>
                          </a:cubicBezTo>
                          <a:cubicBezTo>
                            <a:pt x="1280243" y="260652"/>
                            <a:pt x="1285619" y="339222"/>
                            <a:pt x="1284667" y="369332"/>
                          </a:cubicBezTo>
                          <a:cubicBezTo>
                            <a:pt x="1259857" y="384442"/>
                            <a:pt x="1244265" y="342797"/>
                            <a:pt x="1211869" y="369332"/>
                          </a:cubicBezTo>
                          <a:cubicBezTo>
                            <a:pt x="1183538" y="380383"/>
                            <a:pt x="1184733" y="344484"/>
                            <a:pt x="1151918" y="369332"/>
                          </a:cubicBezTo>
                          <a:cubicBezTo>
                            <a:pt x="1133200" y="383351"/>
                            <a:pt x="1086451" y="356036"/>
                            <a:pt x="1040580" y="369332"/>
                          </a:cubicBezTo>
                          <a:cubicBezTo>
                            <a:pt x="1004025" y="388432"/>
                            <a:pt x="991853" y="335884"/>
                            <a:pt x="954935" y="369332"/>
                          </a:cubicBezTo>
                          <a:cubicBezTo>
                            <a:pt x="929145" y="395829"/>
                            <a:pt x="921231" y="358247"/>
                            <a:pt x="907831" y="369332"/>
                          </a:cubicBezTo>
                          <a:cubicBezTo>
                            <a:pt x="883860" y="374947"/>
                            <a:pt x="853802" y="366295"/>
                            <a:pt x="822186" y="369332"/>
                          </a:cubicBezTo>
                          <a:cubicBezTo>
                            <a:pt x="793662" y="385675"/>
                            <a:pt x="773185" y="356241"/>
                            <a:pt x="749389" y="369332"/>
                          </a:cubicBezTo>
                          <a:cubicBezTo>
                            <a:pt x="732099" y="373739"/>
                            <a:pt x="705922" y="363578"/>
                            <a:pt x="676591" y="369332"/>
                          </a:cubicBezTo>
                          <a:cubicBezTo>
                            <a:pt x="659319" y="373323"/>
                            <a:pt x="626415" y="364029"/>
                            <a:pt x="603793" y="369332"/>
                          </a:cubicBezTo>
                          <a:cubicBezTo>
                            <a:pt x="605587" y="375213"/>
                            <a:pt x="553225" y="359589"/>
                            <a:pt x="530995" y="369332"/>
                          </a:cubicBezTo>
                          <a:cubicBezTo>
                            <a:pt x="501731" y="388589"/>
                            <a:pt x="488735" y="343898"/>
                            <a:pt x="432504" y="369332"/>
                          </a:cubicBezTo>
                          <a:cubicBezTo>
                            <a:pt x="393814" y="378782"/>
                            <a:pt x="394947" y="336138"/>
                            <a:pt x="346860" y="369332"/>
                          </a:cubicBezTo>
                          <a:cubicBezTo>
                            <a:pt x="318907" y="402742"/>
                            <a:pt x="327449" y="362272"/>
                            <a:pt x="299755" y="369332"/>
                          </a:cubicBezTo>
                          <a:cubicBezTo>
                            <a:pt x="286145" y="367979"/>
                            <a:pt x="246576" y="338951"/>
                            <a:pt x="226957" y="369332"/>
                          </a:cubicBezTo>
                          <a:cubicBezTo>
                            <a:pt x="219167" y="393329"/>
                            <a:pt x="178459" y="342538"/>
                            <a:pt x="128466" y="369332"/>
                          </a:cubicBezTo>
                          <a:cubicBezTo>
                            <a:pt x="113482" y="394142"/>
                            <a:pt x="57533" y="343107"/>
                            <a:pt x="0" y="369332"/>
                          </a:cubicBezTo>
                          <a:cubicBezTo>
                            <a:pt x="-7810" y="274086"/>
                            <a:pt x="4851" y="258573"/>
                            <a:pt x="0" y="177279"/>
                          </a:cubicBezTo>
                          <a:cubicBezTo>
                            <a:pt x="-10089" y="104420"/>
                            <a:pt x="2624" y="38595"/>
                            <a:pt x="0" y="0"/>
                          </a:cubicBezTo>
                          <a:close/>
                        </a:path>
                        <a:path w="1284667" h="369332" stroke="0" extrusionOk="0">
                          <a:moveTo>
                            <a:pt x="0" y="0"/>
                          </a:moveTo>
                          <a:cubicBezTo>
                            <a:pt x="8644" y="-17543"/>
                            <a:pt x="35639" y="4935"/>
                            <a:pt x="72797" y="0"/>
                          </a:cubicBezTo>
                          <a:cubicBezTo>
                            <a:pt x="112167" y="235"/>
                            <a:pt x="99141" y="5297"/>
                            <a:pt x="119902" y="0"/>
                          </a:cubicBezTo>
                          <a:cubicBezTo>
                            <a:pt x="170647" y="6411"/>
                            <a:pt x="197472" y="42955"/>
                            <a:pt x="231240" y="0"/>
                          </a:cubicBezTo>
                          <a:cubicBezTo>
                            <a:pt x="276700" y="-25029"/>
                            <a:pt x="297549" y="16970"/>
                            <a:pt x="304037" y="0"/>
                          </a:cubicBezTo>
                          <a:cubicBezTo>
                            <a:pt x="313808" y="-25586"/>
                            <a:pt x="336641" y="-2514"/>
                            <a:pt x="376835" y="0"/>
                          </a:cubicBezTo>
                          <a:cubicBezTo>
                            <a:pt x="409662" y="510"/>
                            <a:pt x="447098" y="22557"/>
                            <a:pt x="488173" y="0"/>
                          </a:cubicBezTo>
                          <a:cubicBezTo>
                            <a:pt x="544103" y="-19538"/>
                            <a:pt x="535208" y="10465"/>
                            <a:pt x="548124" y="0"/>
                          </a:cubicBezTo>
                          <a:cubicBezTo>
                            <a:pt x="580332" y="-12864"/>
                            <a:pt x="610182" y="26984"/>
                            <a:pt x="659462" y="0"/>
                          </a:cubicBezTo>
                          <a:cubicBezTo>
                            <a:pt x="675457" y="9528"/>
                            <a:pt x="731195" y="32223"/>
                            <a:pt x="770800" y="0"/>
                          </a:cubicBezTo>
                          <a:cubicBezTo>
                            <a:pt x="839373" y="-38344"/>
                            <a:pt x="809527" y="14289"/>
                            <a:pt x="856444" y="0"/>
                          </a:cubicBezTo>
                          <a:cubicBezTo>
                            <a:pt x="887724" y="-10460"/>
                            <a:pt x="952234" y="57765"/>
                            <a:pt x="967782" y="0"/>
                          </a:cubicBezTo>
                          <a:cubicBezTo>
                            <a:pt x="988437" y="-35793"/>
                            <a:pt x="1013827" y="33002"/>
                            <a:pt x="1040580" y="0"/>
                          </a:cubicBezTo>
                          <a:cubicBezTo>
                            <a:pt x="1057615" y="-18097"/>
                            <a:pt x="1085153" y="8200"/>
                            <a:pt x="1113378" y="0"/>
                          </a:cubicBezTo>
                          <a:cubicBezTo>
                            <a:pt x="1130615" y="-4246"/>
                            <a:pt x="1178851" y="7885"/>
                            <a:pt x="1211869" y="0"/>
                          </a:cubicBezTo>
                          <a:cubicBezTo>
                            <a:pt x="1239403" y="-11157"/>
                            <a:pt x="1243737" y="5401"/>
                            <a:pt x="1284667" y="0"/>
                          </a:cubicBezTo>
                          <a:cubicBezTo>
                            <a:pt x="1287453" y="97521"/>
                            <a:pt x="1281946" y="113638"/>
                            <a:pt x="1284667" y="192052"/>
                          </a:cubicBezTo>
                          <a:cubicBezTo>
                            <a:pt x="1303019" y="270472"/>
                            <a:pt x="1281963" y="331530"/>
                            <a:pt x="1284667" y="369332"/>
                          </a:cubicBezTo>
                          <a:cubicBezTo>
                            <a:pt x="1266022" y="408592"/>
                            <a:pt x="1237625" y="357429"/>
                            <a:pt x="1186175" y="369332"/>
                          </a:cubicBezTo>
                          <a:cubicBezTo>
                            <a:pt x="1142045" y="372619"/>
                            <a:pt x="1168778" y="364340"/>
                            <a:pt x="1139071" y="369332"/>
                          </a:cubicBezTo>
                          <a:cubicBezTo>
                            <a:pt x="1121485" y="379453"/>
                            <a:pt x="1103781" y="357140"/>
                            <a:pt x="1079120" y="369332"/>
                          </a:cubicBezTo>
                          <a:cubicBezTo>
                            <a:pt x="1065491" y="400158"/>
                            <a:pt x="1008301" y="337568"/>
                            <a:pt x="967782" y="369332"/>
                          </a:cubicBezTo>
                          <a:cubicBezTo>
                            <a:pt x="936674" y="404507"/>
                            <a:pt x="931021" y="362101"/>
                            <a:pt x="882137" y="369332"/>
                          </a:cubicBezTo>
                          <a:cubicBezTo>
                            <a:pt x="849187" y="369347"/>
                            <a:pt x="838668" y="353657"/>
                            <a:pt x="822186" y="369332"/>
                          </a:cubicBezTo>
                          <a:cubicBezTo>
                            <a:pt x="819742" y="375951"/>
                            <a:pt x="780357" y="379707"/>
                            <a:pt x="736542" y="369332"/>
                          </a:cubicBezTo>
                          <a:cubicBezTo>
                            <a:pt x="703869" y="378671"/>
                            <a:pt x="710871" y="350595"/>
                            <a:pt x="689437" y="369332"/>
                          </a:cubicBezTo>
                          <a:cubicBezTo>
                            <a:pt x="670235" y="381226"/>
                            <a:pt x="651450" y="367358"/>
                            <a:pt x="642333" y="369332"/>
                          </a:cubicBezTo>
                          <a:cubicBezTo>
                            <a:pt x="643400" y="370899"/>
                            <a:pt x="606286" y="341427"/>
                            <a:pt x="556689" y="369332"/>
                          </a:cubicBezTo>
                          <a:cubicBezTo>
                            <a:pt x="508065" y="387344"/>
                            <a:pt x="516592" y="358732"/>
                            <a:pt x="496737" y="369332"/>
                          </a:cubicBezTo>
                          <a:cubicBezTo>
                            <a:pt x="466913" y="369132"/>
                            <a:pt x="449246" y="371029"/>
                            <a:pt x="398246" y="369332"/>
                          </a:cubicBezTo>
                          <a:cubicBezTo>
                            <a:pt x="351394" y="383484"/>
                            <a:pt x="360848" y="372336"/>
                            <a:pt x="338295" y="369332"/>
                          </a:cubicBezTo>
                          <a:cubicBezTo>
                            <a:pt x="306444" y="369444"/>
                            <a:pt x="288402" y="354720"/>
                            <a:pt x="239804" y="369332"/>
                          </a:cubicBezTo>
                          <a:cubicBezTo>
                            <a:pt x="188002" y="378087"/>
                            <a:pt x="198833" y="357536"/>
                            <a:pt x="192700" y="369332"/>
                          </a:cubicBezTo>
                          <a:cubicBezTo>
                            <a:pt x="183615" y="386433"/>
                            <a:pt x="121659" y="356668"/>
                            <a:pt x="94208" y="369332"/>
                          </a:cubicBezTo>
                          <a:cubicBezTo>
                            <a:pt x="79166" y="373583"/>
                            <a:pt x="54372" y="352653"/>
                            <a:pt x="0" y="369332"/>
                          </a:cubicBezTo>
                          <a:cubicBezTo>
                            <a:pt x="-7543" y="304616"/>
                            <a:pt x="18699" y="251397"/>
                            <a:pt x="0" y="195745"/>
                          </a:cubicBezTo>
                          <a:cubicBezTo>
                            <a:pt x="-16914" y="144323"/>
                            <a:pt x="-10721" y="34545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54321" y="-29825"/>
                            <a:pt x="76180" y="17287"/>
                            <a:pt x="111337" y="0"/>
                          </a:cubicBezTo>
                          <a:cubicBezTo>
                            <a:pt x="143608" y="-19936"/>
                            <a:pt x="143642" y="14999"/>
                            <a:pt x="171288" y="0"/>
                          </a:cubicBezTo>
                          <a:cubicBezTo>
                            <a:pt x="189876" y="2188"/>
                            <a:pt x="209137" y="34018"/>
                            <a:pt x="256933" y="0"/>
                          </a:cubicBezTo>
                          <a:cubicBezTo>
                            <a:pt x="286931" y="-27921"/>
                            <a:pt x="337784" y="3766"/>
                            <a:pt x="355424" y="0"/>
                          </a:cubicBezTo>
                          <a:cubicBezTo>
                            <a:pt x="378298" y="-5116"/>
                            <a:pt x="391299" y="1245"/>
                            <a:pt x="402529" y="0"/>
                          </a:cubicBezTo>
                          <a:cubicBezTo>
                            <a:pt x="414255" y="-4724"/>
                            <a:pt x="430274" y="1563"/>
                            <a:pt x="449633" y="0"/>
                          </a:cubicBezTo>
                          <a:cubicBezTo>
                            <a:pt x="475556" y="-16871"/>
                            <a:pt x="522211" y="41167"/>
                            <a:pt x="560971" y="0"/>
                          </a:cubicBezTo>
                          <a:cubicBezTo>
                            <a:pt x="591086" y="-41015"/>
                            <a:pt x="610581" y="1926"/>
                            <a:pt x="646615" y="0"/>
                          </a:cubicBezTo>
                          <a:cubicBezTo>
                            <a:pt x="686735" y="-1882"/>
                            <a:pt x="681948" y="9528"/>
                            <a:pt x="693720" y="0"/>
                          </a:cubicBezTo>
                          <a:cubicBezTo>
                            <a:pt x="709584" y="2063"/>
                            <a:pt x="758871" y="15247"/>
                            <a:pt x="779364" y="0"/>
                          </a:cubicBezTo>
                          <a:cubicBezTo>
                            <a:pt x="803413" y="-10247"/>
                            <a:pt x="846554" y="27847"/>
                            <a:pt x="890702" y="0"/>
                          </a:cubicBezTo>
                          <a:cubicBezTo>
                            <a:pt x="937385" y="-21530"/>
                            <a:pt x="932738" y="5675"/>
                            <a:pt x="963500" y="0"/>
                          </a:cubicBezTo>
                          <a:cubicBezTo>
                            <a:pt x="993792" y="-17086"/>
                            <a:pt x="1005668" y="14827"/>
                            <a:pt x="1036298" y="0"/>
                          </a:cubicBezTo>
                          <a:cubicBezTo>
                            <a:pt x="1053711" y="-14039"/>
                            <a:pt x="1105526" y="13114"/>
                            <a:pt x="1121942" y="0"/>
                          </a:cubicBezTo>
                          <a:cubicBezTo>
                            <a:pt x="1126582" y="-4583"/>
                            <a:pt x="1210401" y="33163"/>
                            <a:pt x="1284667" y="0"/>
                          </a:cubicBezTo>
                          <a:cubicBezTo>
                            <a:pt x="1279407" y="95239"/>
                            <a:pt x="1283865" y="117839"/>
                            <a:pt x="1284667" y="188359"/>
                          </a:cubicBezTo>
                          <a:cubicBezTo>
                            <a:pt x="1287098" y="255510"/>
                            <a:pt x="1297748" y="326359"/>
                            <a:pt x="1284667" y="369332"/>
                          </a:cubicBezTo>
                          <a:cubicBezTo>
                            <a:pt x="1260560" y="401315"/>
                            <a:pt x="1242656" y="355762"/>
                            <a:pt x="1211869" y="369332"/>
                          </a:cubicBezTo>
                          <a:cubicBezTo>
                            <a:pt x="1181644" y="404349"/>
                            <a:pt x="1182429" y="344176"/>
                            <a:pt x="1151918" y="369332"/>
                          </a:cubicBezTo>
                          <a:cubicBezTo>
                            <a:pt x="1119895" y="374652"/>
                            <a:pt x="1072131" y="360558"/>
                            <a:pt x="1040580" y="369332"/>
                          </a:cubicBezTo>
                          <a:cubicBezTo>
                            <a:pt x="1004576" y="377366"/>
                            <a:pt x="984903" y="351451"/>
                            <a:pt x="954935" y="369332"/>
                          </a:cubicBezTo>
                          <a:cubicBezTo>
                            <a:pt x="924807" y="402817"/>
                            <a:pt x="920948" y="363888"/>
                            <a:pt x="907831" y="369332"/>
                          </a:cubicBezTo>
                          <a:cubicBezTo>
                            <a:pt x="890996" y="371012"/>
                            <a:pt x="849491" y="356004"/>
                            <a:pt x="822186" y="369332"/>
                          </a:cubicBezTo>
                          <a:cubicBezTo>
                            <a:pt x="803565" y="383359"/>
                            <a:pt x="769557" y="357914"/>
                            <a:pt x="749389" y="369332"/>
                          </a:cubicBezTo>
                          <a:cubicBezTo>
                            <a:pt x="727386" y="384619"/>
                            <a:pt x="694024" y="356626"/>
                            <a:pt x="676591" y="369332"/>
                          </a:cubicBezTo>
                          <a:cubicBezTo>
                            <a:pt x="659801" y="373086"/>
                            <a:pt x="625092" y="360907"/>
                            <a:pt x="603793" y="369332"/>
                          </a:cubicBezTo>
                          <a:cubicBezTo>
                            <a:pt x="587966" y="365453"/>
                            <a:pt x="557322" y="336239"/>
                            <a:pt x="530995" y="369332"/>
                          </a:cubicBezTo>
                          <a:cubicBezTo>
                            <a:pt x="506941" y="407434"/>
                            <a:pt x="483787" y="347172"/>
                            <a:pt x="432504" y="369332"/>
                          </a:cubicBezTo>
                          <a:cubicBezTo>
                            <a:pt x="407706" y="395610"/>
                            <a:pt x="376212" y="353674"/>
                            <a:pt x="346860" y="369332"/>
                          </a:cubicBezTo>
                          <a:cubicBezTo>
                            <a:pt x="316484" y="395118"/>
                            <a:pt x="322765" y="356375"/>
                            <a:pt x="299755" y="369332"/>
                          </a:cubicBezTo>
                          <a:cubicBezTo>
                            <a:pt x="285373" y="380859"/>
                            <a:pt x="242151" y="355894"/>
                            <a:pt x="226957" y="369332"/>
                          </a:cubicBezTo>
                          <a:cubicBezTo>
                            <a:pt x="214527" y="393699"/>
                            <a:pt x="170035" y="365403"/>
                            <a:pt x="128466" y="369332"/>
                          </a:cubicBezTo>
                          <a:cubicBezTo>
                            <a:pt x="98538" y="373408"/>
                            <a:pt x="47179" y="346554"/>
                            <a:pt x="0" y="369332"/>
                          </a:cubicBezTo>
                          <a:cubicBezTo>
                            <a:pt x="-4665" y="292119"/>
                            <a:pt x="6182" y="250927"/>
                            <a:pt x="0" y="177279"/>
                          </a:cubicBezTo>
                          <a:cubicBezTo>
                            <a:pt x="-11006" y="100416"/>
                            <a:pt x="-9971" y="32412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36973" y="-25816"/>
                            <a:pt x="81091" y="30275"/>
                            <a:pt x="111337" y="0"/>
                          </a:cubicBezTo>
                          <a:cubicBezTo>
                            <a:pt x="140850" y="-24845"/>
                            <a:pt x="143481" y="10882"/>
                            <a:pt x="171288" y="0"/>
                          </a:cubicBezTo>
                          <a:cubicBezTo>
                            <a:pt x="198069" y="-7947"/>
                            <a:pt x="227093" y="32857"/>
                            <a:pt x="256933" y="0"/>
                          </a:cubicBezTo>
                          <a:cubicBezTo>
                            <a:pt x="290201" y="-21588"/>
                            <a:pt x="334040" y="1366"/>
                            <a:pt x="355424" y="0"/>
                          </a:cubicBezTo>
                          <a:cubicBezTo>
                            <a:pt x="381097" y="-6281"/>
                            <a:pt x="388753" y="719"/>
                            <a:pt x="402529" y="0"/>
                          </a:cubicBezTo>
                          <a:cubicBezTo>
                            <a:pt x="412081" y="-3795"/>
                            <a:pt x="426763" y="6581"/>
                            <a:pt x="449633" y="0"/>
                          </a:cubicBezTo>
                          <a:cubicBezTo>
                            <a:pt x="480090" y="-20202"/>
                            <a:pt x="524729" y="48853"/>
                            <a:pt x="560971" y="0"/>
                          </a:cubicBezTo>
                          <a:cubicBezTo>
                            <a:pt x="597833" y="-43381"/>
                            <a:pt x="609383" y="-9137"/>
                            <a:pt x="646615" y="0"/>
                          </a:cubicBezTo>
                          <a:cubicBezTo>
                            <a:pt x="687071" y="47"/>
                            <a:pt x="679864" y="4951"/>
                            <a:pt x="693720" y="0"/>
                          </a:cubicBezTo>
                          <a:cubicBezTo>
                            <a:pt x="711099" y="-803"/>
                            <a:pt x="748669" y="24765"/>
                            <a:pt x="779364" y="0"/>
                          </a:cubicBezTo>
                          <a:cubicBezTo>
                            <a:pt x="804520" y="-10116"/>
                            <a:pt x="848214" y="18248"/>
                            <a:pt x="890702" y="0"/>
                          </a:cubicBezTo>
                          <a:cubicBezTo>
                            <a:pt x="931055" y="-21851"/>
                            <a:pt x="930078" y="17491"/>
                            <a:pt x="963500" y="0"/>
                          </a:cubicBezTo>
                          <a:cubicBezTo>
                            <a:pt x="990707" y="-15856"/>
                            <a:pt x="1014679" y="11161"/>
                            <a:pt x="1036298" y="0"/>
                          </a:cubicBezTo>
                          <a:cubicBezTo>
                            <a:pt x="1056989" y="-13762"/>
                            <a:pt x="1101484" y="9927"/>
                            <a:pt x="1121942" y="0"/>
                          </a:cubicBezTo>
                          <a:cubicBezTo>
                            <a:pt x="1138420" y="-23237"/>
                            <a:pt x="1202556" y="23356"/>
                            <a:pt x="1284667" y="0"/>
                          </a:cubicBezTo>
                          <a:cubicBezTo>
                            <a:pt x="1286899" y="95348"/>
                            <a:pt x="1285528" y="130465"/>
                            <a:pt x="1284667" y="188359"/>
                          </a:cubicBezTo>
                          <a:cubicBezTo>
                            <a:pt x="1283855" y="260630"/>
                            <a:pt x="1288164" y="327473"/>
                            <a:pt x="1284667" y="369332"/>
                          </a:cubicBezTo>
                          <a:cubicBezTo>
                            <a:pt x="1260563" y="391108"/>
                            <a:pt x="1235296" y="345091"/>
                            <a:pt x="1211869" y="369332"/>
                          </a:cubicBezTo>
                          <a:cubicBezTo>
                            <a:pt x="1181348" y="388217"/>
                            <a:pt x="1177071" y="348831"/>
                            <a:pt x="1151918" y="369332"/>
                          </a:cubicBezTo>
                          <a:cubicBezTo>
                            <a:pt x="1129171" y="378349"/>
                            <a:pt x="1079524" y="360414"/>
                            <a:pt x="1040580" y="369332"/>
                          </a:cubicBezTo>
                          <a:cubicBezTo>
                            <a:pt x="1008043" y="385971"/>
                            <a:pt x="988833" y="339999"/>
                            <a:pt x="954935" y="369332"/>
                          </a:cubicBezTo>
                          <a:cubicBezTo>
                            <a:pt x="927467" y="396689"/>
                            <a:pt x="920993" y="361098"/>
                            <a:pt x="907831" y="369332"/>
                          </a:cubicBezTo>
                          <a:cubicBezTo>
                            <a:pt x="898753" y="376591"/>
                            <a:pt x="849215" y="353837"/>
                            <a:pt x="822186" y="369332"/>
                          </a:cubicBezTo>
                          <a:cubicBezTo>
                            <a:pt x="798655" y="383897"/>
                            <a:pt x="766176" y="358122"/>
                            <a:pt x="749389" y="369332"/>
                          </a:cubicBezTo>
                          <a:cubicBezTo>
                            <a:pt x="729763" y="380603"/>
                            <a:pt x="702654" y="361013"/>
                            <a:pt x="676591" y="369332"/>
                          </a:cubicBezTo>
                          <a:cubicBezTo>
                            <a:pt x="657445" y="377012"/>
                            <a:pt x="624729" y="361071"/>
                            <a:pt x="603793" y="369332"/>
                          </a:cubicBezTo>
                          <a:cubicBezTo>
                            <a:pt x="594451" y="372589"/>
                            <a:pt x="557655" y="347958"/>
                            <a:pt x="530995" y="369332"/>
                          </a:cubicBezTo>
                          <a:cubicBezTo>
                            <a:pt x="500722" y="395423"/>
                            <a:pt x="483254" y="345792"/>
                            <a:pt x="432504" y="369332"/>
                          </a:cubicBezTo>
                          <a:cubicBezTo>
                            <a:pt x="397843" y="388821"/>
                            <a:pt x="383134" y="350815"/>
                            <a:pt x="346860" y="369332"/>
                          </a:cubicBezTo>
                          <a:cubicBezTo>
                            <a:pt x="323160" y="399240"/>
                            <a:pt x="321813" y="356506"/>
                            <a:pt x="299755" y="369332"/>
                          </a:cubicBezTo>
                          <a:cubicBezTo>
                            <a:pt x="283171" y="373360"/>
                            <a:pt x="248072" y="348759"/>
                            <a:pt x="226957" y="369332"/>
                          </a:cubicBezTo>
                          <a:cubicBezTo>
                            <a:pt x="220861" y="398079"/>
                            <a:pt x="173161" y="349917"/>
                            <a:pt x="128466" y="369332"/>
                          </a:cubicBezTo>
                          <a:cubicBezTo>
                            <a:pt x="103824" y="393235"/>
                            <a:pt x="48280" y="336181"/>
                            <a:pt x="0" y="369332"/>
                          </a:cubicBezTo>
                          <a:cubicBezTo>
                            <a:pt x="-10174" y="281933"/>
                            <a:pt x="9253" y="253362"/>
                            <a:pt x="0" y="177279"/>
                          </a:cubicBezTo>
                          <a:cubicBezTo>
                            <a:pt x="3360" y="96180"/>
                            <a:pt x="-1799" y="348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imes New Roman" panose="02020603050405020304" pitchFamily="18" charset="0"/>
                  <a:cs typeface="Mangal" panose="02040503050203030202" pitchFamily="18" charset="0"/>
                </a:rPr>
                <a:t>Outcome 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EC95AA-4772-BF97-CB55-C8B69AD16C8B}"/>
                </a:ext>
              </a:extLst>
            </p:cNvPr>
            <p:cNvSpPr txBox="1"/>
            <p:nvPr/>
          </p:nvSpPr>
          <p:spPr>
            <a:xfrm>
              <a:off x="4811333" y="3426839"/>
              <a:ext cx="1284667" cy="369332"/>
            </a:xfrm>
            <a:custGeom>
              <a:avLst/>
              <a:gdLst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72797 w 1284667"/>
                <a:gd name="csY1" fmla="*/ 0 h 369332"/>
                <a:gd name="csX2" fmla="*/ 119902 w 1284667"/>
                <a:gd name="csY2" fmla="*/ 0 h 369332"/>
                <a:gd name="csX3" fmla="*/ 231240 w 1284667"/>
                <a:gd name="csY3" fmla="*/ 0 h 369332"/>
                <a:gd name="csX4" fmla="*/ 304037 w 1284667"/>
                <a:gd name="csY4" fmla="*/ 0 h 369332"/>
                <a:gd name="csX5" fmla="*/ 376835 w 1284667"/>
                <a:gd name="csY5" fmla="*/ 0 h 369332"/>
                <a:gd name="csX6" fmla="*/ 488173 w 1284667"/>
                <a:gd name="csY6" fmla="*/ 0 h 369332"/>
                <a:gd name="csX7" fmla="*/ 548124 w 1284667"/>
                <a:gd name="csY7" fmla="*/ 0 h 369332"/>
                <a:gd name="csX8" fmla="*/ 659462 w 1284667"/>
                <a:gd name="csY8" fmla="*/ 0 h 369332"/>
                <a:gd name="csX9" fmla="*/ 770800 w 1284667"/>
                <a:gd name="csY9" fmla="*/ 0 h 369332"/>
                <a:gd name="csX10" fmla="*/ 856444 w 1284667"/>
                <a:gd name="csY10" fmla="*/ 0 h 369332"/>
                <a:gd name="csX11" fmla="*/ 967782 w 1284667"/>
                <a:gd name="csY11" fmla="*/ 0 h 369332"/>
                <a:gd name="csX12" fmla="*/ 1040580 w 1284667"/>
                <a:gd name="csY12" fmla="*/ 0 h 369332"/>
                <a:gd name="csX13" fmla="*/ 1113378 w 1284667"/>
                <a:gd name="csY13" fmla="*/ 0 h 369332"/>
                <a:gd name="csX14" fmla="*/ 1211869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92052 h 369332"/>
                <a:gd name="csX17" fmla="*/ 1284667 w 1284667"/>
                <a:gd name="csY17" fmla="*/ 369332 h 369332"/>
                <a:gd name="csX18" fmla="*/ 1186175 w 1284667"/>
                <a:gd name="csY18" fmla="*/ 369332 h 369332"/>
                <a:gd name="csX19" fmla="*/ 1139071 w 1284667"/>
                <a:gd name="csY19" fmla="*/ 369332 h 369332"/>
                <a:gd name="csX20" fmla="*/ 1079120 w 1284667"/>
                <a:gd name="csY20" fmla="*/ 369332 h 369332"/>
                <a:gd name="csX21" fmla="*/ 967782 w 1284667"/>
                <a:gd name="csY21" fmla="*/ 369332 h 369332"/>
                <a:gd name="csX22" fmla="*/ 882137 w 1284667"/>
                <a:gd name="csY22" fmla="*/ 369332 h 369332"/>
                <a:gd name="csX23" fmla="*/ 822186 w 1284667"/>
                <a:gd name="csY23" fmla="*/ 369332 h 369332"/>
                <a:gd name="csX24" fmla="*/ 736542 w 1284667"/>
                <a:gd name="csY24" fmla="*/ 369332 h 369332"/>
                <a:gd name="csX25" fmla="*/ 689437 w 1284667"/>
                <a:gd name="csY25" fmla="*/ 369332 h 369332"/>
                <a:gd name="csX26" fmla="*/ 642333 w 1284667"/>
                <a:gd name="csY26" fmla="*/ 369332 h 369332"/>
                <a:gd name="csX27" fmla="*/ 556689 w 1284667"/>
                <a:gd name="csY27" fmla="*/ 369332 h 369332"/>
                <a:gd name="csX28" fmla="*/ 496737 w 1284667"/>
                <a:gd name="csY28" fmla="*/ 369332 h 369332"/>
                <a:gd name="csX29" fmla="*/ 398246 w 1284667"/>
                <a:gd name="csY29" fmla="*/ 369332 h 369332"/>
                <a:gd name="csX30" fmla="*/ 338295 w 1284667"/>
                <a:gd name="csY30" fmla="*/ 369332 h 369332"/>
                <a:gd name="csX31" fmla="*/ 239804 w 1284667"/>
                <a:gd name="csY31" fmla="*/ 369332 h 369332"/>
                <a:gd name="csX32" fmla="*/ 192700 w 1284667"/>
                <a:gd name="csY32" fmla="*/ 369332 h 369332"/>
                <a:gd name="csX33" fmla="*/ 94208 w 1284667"/>
                <a:gd name="csY33" fmla="*/ 369332 h 369332"/>
                <a:gd name="csX34" fmla="*/ 0 w 1284667"/>
                <a:gd name="csY34" fmla="*/ 369332 h 369332"/>
                <a:gd name="csX35" fmla="*/ 0 w 1284667"/>
                <a:gd name="csY35" fmla="*/ 195745 h 369332"/>
                <a:gd name="csX36" fmla="*/ 0 w 1284667"/>
                <a:gd name="csY36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</a:cxnLst>
              <a:rect l="l" t="t" r="r" b="b"/>
              <a:pathLst>
                <a:path w="1284667" h="369332" fill="none" extrusionOk="0">
                  <a:moveTo>
                    <a:pt x="0" y="0"/>
                  </a:moveTo>
                  <a:cubicBezTo>
                    <a:pt x="27547" y="-15765"/>
                    <a:pt x="84263" y="34268"/>
                    <a:pt x="111337" y="0"/>
                  </a:cubicBezTo>
                  <a:cubicBezTo>
                    <a:pt x="128106" y="-33992"/>
                    <a:pt x="152857" y="4555"/>
                    <a:pt x="171288" y="0"/>
                  </a:cubicBezTo>
                  <a:cubicBezTo>
                    <a:pt x="211521" y="-2890"/>
                    <a:pt x="239555" y="24245"/>
                    <a:pt x="256933" y="0"/>
                  </a:cubicBezTo>
                  <a:cubicBezTo>
                    <a:pt x="286166" y="-17803"/>
                    <a:pt x="331743" y="-11530"/>
                    <a:pt x="355424" y="0"/>
                  </a:cubicBezTo>
                  <a:cubicBezTo>
                    <a:pt x="379459" y="-12367"/>
                    <a:pt x="390183" y="-4026"/>
                    <a:pt x="402529" y="0"/>
                  </a:cubicBezTo>
                  <a:cubicBezTo>
                    <a:pt x="409495" y="-3093"/>
                    <a:pt x="430890" y="2340"/>
                    <a:pt x="449633" y="0"/>
                  </a:cubicBezTo>
                  <a:cubicBezTo>
                    <a:pt x="492544" y="-22000"/>
                    <a:pt x="538394" y="37490"/>
                    <a:pt x="560971" y="0"/>
                  </a:cubicBezTo>
                  <a:cubicBezTo>
                    <a:pt x="598891" y="-60633"/>
                    <a:pt x="610726" y="-21897"/>
                    <a:pt x="646615" y="0"/>
                  </a:cubicBezTo>
                  <a:cubicBezTo>
                    <a:pt x="687820" y="3087"/>
                    <a:pt x="676452" y="1728"/>
                    <a:pt x="693720" y="0"/>
                  </a:cubicBezTo>
                  <a:cubicBezTo>
                    <a:pt x="718782" y="3831"/>
                    <a:pt x="741168" y="21309"/>
                    <a:pt x="779364" y="0"/>
                  </a:cubicBezTo>
                  <a:cubicBezTo>
                    <a:pt x="795709" y="-14641"/>
                    <a:pt x="846305" y="-3799"/>
                    <a:pt x="890702" y="0"/>
                  </a:cubicBezTo>
                  <a:cubicBezTo>
                    <a:pt x="921856" y="-17919"/>
                    <a:pt x="928743" y="35149"/>
                    <a:pt x="963500" y="0"/>
                  </a:cubicBezTo>
                  <a:cubicBezTo>
                    <a:pt x="984656" y="-22122"/>
                    <a:pt x="1023829" y="14517"/>
                    <a:pt x="1036298" y="0"/>
                  </a:cubicBezTo>
                  <a:cubicBezTo>
                    <a:pt x="1049064" y="-14539"/>
                    <a:pt x="1091730" y="15133"/>
                    <a:pt x="1121942" y="0"/>
                  </a:cubicBezTo>
                  <a:cubicBezTo>
                    <a:pt x="1123902" y="-29492"/>
                    <a:pt x="1213716" y="2212"/>
                    <a:pt x="1284667" y="0"/>
                  </a:cubicBezTo>
                  <a:cubicBezTo>
                    <a:pt x="1280077" y="104567"/>
                    <a:pt x="1273581" y="138434"/>
                    <a:pt x="1284667" y="188359"/>
                  </a:cubicBezTo>
                  <a:cubicBezTo>
                    <a:pt x="1276046" y="261660"/>
                    <a:pt x="1288280" y="346521"/>
                    <a:pt x="1284667" y="369332"/>
                  </a:cubicBezTo>
                  <a:cubicBezTo>
                    <a:pt x="1251477" y="382988"/>
                    <a:pt x="1244054" y="337333"/>
                    <a:pt x="1211869" y="369332"/>
                  </a:cubicBezTo>
                  <a:cubicBezTo>
                    <a:pt x="1187953" y="371930"/>
                    <a:pt x="1190540" y="338444"/>
                    <a:pt x="1151918" y="369332"/>
                  </a:cubicBezTo>
                  <a:cubicBezTo>
                    <a:pt x="1140038" y="378641"/>
                    <a:pt x="1087233" y="355374"/>
                    <a:pt x="1040580" y="369332"/>
                  </a:cubicBezTo>
                  <a:cubicBezTo>
                    <a:pt x="1005079" y="394382"/>
                    <a:pt x="996993" y="331072"/>
                    <a:pt x="954935" y="369332"/>
                  </a:cubicBezTo>
                  <a:cubicBezTo>
                    <a:pt x="934012" y="396128"/>
                    <a:pt x="920883" y="353939"/>
                    <a:pt x="907831" y="369332"/>
                  </a:cubicBezTo>
                  <a:cubicBezTo>
                    <a:pt x="882411" y="375106"/>
                    <a:pt x="858846" y="372442"/>
                    <a:pt x="822186" y="369332"/>
                  </a:cubicBezTo>
                  <a:cubicBezTo>
                    <a:pt x="790996" y="392171"/>
                    <a:pt x="779002" y="354198"/>
                    <a:pt x="749389" y="369332"/>
                  </a:cubicBezTo>
                  <a:cubicBezTo>
                    <a:pt x="732525" y="372716"/>
                    <a:pt x="708334" y="364643"/>
                    <a:pt x="676591" y="369332"/>
                  </a:cubicBezTo>
                  <a:cubicBezTo>
                    <a:pt x="661154" y="370442"/>
                    <a:pt x="632629" y="361956"/>
                    <a:pt x="603793" y="369332"/>
                  </a:cubicBezTo>
                  <a:cubicBezTo>
                    <a:pt x="610268" y="376050"/>
                    <a:pt x="553697" y="365619"/>
                    <a:pt x="530995" y="369332"/>
                  </a:cubicBezTo>
                  <a:cubicBezTo>
                    <a:pt x="491539" y="384760"/>
                    <a:pt x="494139" y="343542"/>
                    <a:pt x="432504" y="369332"/>
                  </a:cubicBezTo>
                  <a:cubicBezTo>
                    <a:pt x="393686" y="373298"/>
                    <a:pt x="400290" y="332262"/>
                    <a:pt x="346860" y="369332"/>
                  </a:cubicBezTo>
                  <a:cubicBezTo>
                    <a:pt x="321722" y="408396"/>
                    <a:pt x="333097" y="362149"/>
                    <a:pt x="299755" y="369332"/>
                  </a:cubicBezTo>
                  <a:cubicBezTo>
                    <a:pt x="289206" y="364840"/>
                    <a:pt x="246908" y="338174"/>
                    <a:pt x="226957" y="369332"/>
                  </a:cubicBezTo>
                  <a:cubicBezTo>
                    <a:pt x="234621" y="400320"/>
                    <a:pt x="183321" y="338327"/>
                    <a:pt x="128466" y="369332"/>
                  </a:cubicBezTo>
                  <a:cubicBezTo>
                    <a:pt x="121279" y="396885"/>
                    <a:pt x="59826" y="329488"/>
                    <a:pt x="0" y="369332"/>
                  </a:cubicBezTo>
                  <a:cubicBezTo>
                    <a:pt x="-8338" y="272921"/>
                    <a:pt x="5470" y="263219"/>
                    <a:pt x="0" y="177279"/>
                  </a:cubicBezTo>
                  <a:cubicBezTo>
                    <a:pt x="-12591" y="103821"/>
                    <a:pt x="2383" y="32040"/>
                    <a:pt x="0" y="0"/>
                  </a:cubicBezTo>
                  <a:close/>
                </a:path>
                <a:path w="1284667" h="369332" stroke="0" extrusionOk="0">
                  <a:moveTo>
                    <a:pt x="0" y="0"/>
                  </a:moveTo>
                  <a:cubicBezTo>
                    <a:pt x="6499" y="-19403"/>
                    <a:pt x="29616" y="12026"/>
                    <a:pt x="72797" y="0"/>
                  </a:cubicBezTo>
                  <a:cubicBezTo>
                    <a:pt x="112918" y="685"/>
                    <a:pt x="99510" y="5244"/>
                    <a:pt x="119902" y="0"/>
                  </a:cubicBezTo>
                  <a:cubicBezTo>
                    <a:pt x="173968" y="7851"/>
                    <a:pt x="199342" y="44162"/>
                    <a:pt x="231240" y="0"/>
                  </a:cubicBezTo>
                  <a:cubicBezTo>
                    <a:pt x="276425" y="-24198"/>
                    <a:pt x="302070" y="14387"/>
                    <a:pt x="304037" y="0"/>
                  </a:cubicBezTo>
                  <a:cubicBezTo>
                    <a:pt x="305400" y="-29527"/>
                    <a:pt x="336191" y="-3227"/>
                    <a:pt x="376835" y="0"/>
                  </a:cubicBezTo>
                  <a:cubicBezTo>
                    <a:pt x="408544" y="8752"/>
                    <a:pt x="449404" y="24475"/>
                    <a:pt x="488173" y="0"/>
                  </a:cubicBezTo>
                  <a:cubicBezTo>
                    <a:pt x="544716" y="-22211"/>
                    <a:pt x="536095" y="8868"/>
                    <a:pt x="548124" y="0"/>
                  </a:cubicBezTo>
                  <a:cubicBezTo>
                    <a:pt x="583391" y="-12160"/>
                    <a:pt x="598309" y="34185"/>
                    <a:pt x="659462" y="0"/>
                  </a:cubicBezTo>
                  <a:cubicBezTo>
                    <a:pt x="668642" y="21593"/>
                    <a:pt x="738742" y="33614"/>
                    <a:pt x="770800" y="0"/>
                  </a:cubicBezTo>
                  <a:cubicBezTo>
                    <a:pt x="845881" y="-41474"/>
                    <a:pt x="808697" y="13077"/>
                    <a:pt x="856444" y="0"/>
                  </a:cubicBezTo>
                  <a:cubicBezTo>
                    <a:pt x="883120" y="775"/>
                    <a:pt x="959900" y="67464"/>
                    <a:pt x="967782" y="0"/>
                  </a:cubicBezTo>
                  <a:cubicBezTo>
                    <a:pt x="978297" y="-34461"/>
                    <a:pt x="1014842" y="45228"/>
                    <a:pt x="1040580" y="0"/>
                  </a:cubicBezTo>
                  <a:cubicBezTo>
                    <a:pt x="1055332" y="-17695"/>
                    <a:pt x="1084326" y="11616"/>
                    <a:pt x="1113378" y="0"/>
                  </a:cubicBezTo>
                  <a:cubicBezTo>
                    <a:pt x="1127679" y="-4944"/>
                    <a:pt x="1177985" y="8374"/>
                    <a:pt x="1211869" y="0"/>
                  </a:cubicBezTo>
                  <a:cubicBezTo>
                    <a:pt x="1240430" y="-14620"/>
                    <a:pt x="1240413" y="3445"/>
                    <a:pt x="1284667" y="0"/>
                  </a:cubicBezTo>
                  <a:cubicBezTo>
                    <a:pt x="1287783" y="98958"/>
                    <a:pt x="1282163" y="114236"/>
                    <a:pt x="1284667" y="192052"/>
                  </a:cubicBezTo>
                  <a:cubicBezTo>
                    <a:pt x="1306590" y="268712"/>
                    <a:pt x="1281248" y="339435"/>
                    <a:pt x="1284667" y="369332"/>
                  </a:cubicBezTo>
                  <a:cubicBezTo>
                    <a:pt x="1270787" y="415341"/>
                    <a:pt x="1247634" y="347598"/>
                    <a:pt x="1186175" y="369332"/>
                  </a:cubicBezTo>
                  <a:cubicBezTo>
                    <a:pt x="1134570" y="375310"/>
                    <a:pt x="1174307" y="365488"/>
                    <a:pt x="1139071" y="369332"/>
                  </a:cubicBezTo>
                  <a:cubicBezTo>
                    <a:pt x="1126047" y="382676"/>
                    <a:pt x="1107783" y="353807"/>
                    <a:pt x="1079120" y="369332"/>
                  </a:cubicBezTo>
                  <a:cubicBezTo>
                    <a:pt x="1067774" y="405487"/>
                    <a:pt x="1016594" y="338828"/>
                    <a:pt x="967782" y="369332"/>
                  </a:cubicBezTo>
                  <a:cubicBezTo>
                    <a:pt x="939348" y="406177"/>
                    <a:pt x="932454" y="361047"/>
                    <a:pt x="882137" y="369332"/>
                  </a:cubicBezTo>
                  <a:cubicBezTo>
                    <a:pt x="851768" y="369211"/>
                    <a:pt x="840559" y="349145"/>
                    <a:pt x="822186" y="369332"/>
                  </a:cubicBezTo>
                  <a:cubicBezTo>
                    <a:pt x="823821" y="373683"/>
                    <a:pt x="780981" y="388626"/>
                    <a:pt x="736542" y="369332"/>
                  </a:cubicBezTo>
                  <a:cubicBezTo>
                    <a:pt x="706032" y="378399"/>
                    <a:pt x="711590" y="349421"/>
                    <a:pt x="689437" y="369332"/>
                  </a:cubicBezTo>
                  <a:cubicBezTo>
                    <a:pt x="670174" y="381008"/>
                    <a:pt x="650255" y="365515"/>
                    <a:pt x="642333" y="369332"/>
                  </a:cubicBezTo>
                  <a:cubicBezTo>
                    <a:pt x="648987" y="370954"/>
                    <a:pt x="607151" y="340487"/>
                    <a:pt x="556689" y="369332"/>
                  </a:cubicBezTo>
                  <a:cubicBezTo>
                    <a:pt x="505867" y="387890"/>
                    <a:pt x="512822" y="357346"/>
                    <a:pt x="496737" y="369332"/>
                  </a:cubicBezTo>
                  <a:cubicBezTo>
                    <a:pt x="466675" y="368310"/>
                    <a:pt x="451212" y="374502"/>
                    <a:pt x="398246" y="369332"/>
                  </a:cubicBezTo>
                  <a:cubicBezTo>
                    <a:pt x="351065" y="383804"/>
                    <a:pt x="360596" y="375415"/>
                    <a:pt x="338295" y="369332"/>
                  </a:cubicBezTo>
                  <a:cubicBezTo>
                    <a:pt x="302720" y="368877"/>
                    <a:pt x="288641" y="349103"/>
                    <a:pt x="239804" y="369332"/>
                  </a:cubicBezTo>
                  <a:cubicBezTo>
                    <a:pt x="185645" y="380032"/>
                    <a:pt x="196123" y="358951"/>
                    <a:pt x="192700" y="369332"/>
                  </a:cubicBezTo>
                  <a:cubicBezTo>
                    <a:pt x="184472" y="388779"/>
                    <a:pt x="126691" y="354792"/>
                    <a:pt x="94208" y="369332"/>
                  </a:cubicBezTo>
                  <a:cubicBezTo>
                    <a:pt x="81021" y="371583"/>
                    <a:pt x="55556" y="352489"/>
                    <a:pt x="0" y="369332"/>
                  </a:cubicBezTo>
                  <a:cubicBezTo>
                    <a:pt x="-10073" y="316932"/>
                    <a:pt x="21066" y="251887"/>
                    <a:pt x="0" y="195745"/>
                  </a:cubicBezTo>
                  <a:cubicBezTo>
                    <a:pt x="-22915" y="144529"/>
                    <a:pt x="-14242" y="32194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57942" y="-31265"/>
                    <a:pt x="76086" y="13060"/>
                    <a:pt x="111337" y="0"/>
                  </a:cubicBezTo>
                  <a:cubicBezTo>
                    <a:pt x="146931" y="-18826"/>
                    <a:pt x="152833" y="13564"/>
                    <a:pt x="171288" y="0"/>
                  </a:cubicBezTo>
                  <a:cubicBezTo>
                    <a:pt x="189667" y="3141"/>
                    <a:pt x="202668" y="37399"/>
                    <a:pt x="256933" y="0"/>
                  </a:cubicBezTo>
                  <a:cubicBezTo>
                    <a:pt x="286289" y="-29472"/>
                    <a:pt x="340371" y="1136"/>
                    <a:pt x="355424" y="0"/>
                  </a:cubicBezTo>
                  <a:cubicBezTo>
                    <a:pt x="377391" y="-5833"/>
                    <a:pt x="394604" y="695"/>
                    <a:pt x="402529" y="0"/>
                  </a:cubicBezTo>
                  <a:cubicBezTo>
                    <a:pt x="416279" y="-7229"/>
                    <a:pt x="431098" y="-1178"/>
                    <a:pt x="449633" y="0"/>
                  </a:cubicBezTo>
                  <a:cubicBezTo>
                    <a:pt x="478331" y="-20002"/>
                    <a:pt x="511865" y="37542"/>
                    <a:pt x="560971" y="0"/>
                  </a:cubicBezTo>
                  <a:cubicBezTo>
                    <a:pt x="587431" y="-44246"/>
                    <a:pt x="620266" y="-1305"/>
                    <a:pt x="646615" y="0"/>
                  </a:cubicBezTo>
                  <a:cubicBezTo>
                    <a:pt x="690294" y="-916"/>
                    <a:pt x="681980" y="9820"/>
                    <a:pt x="693720" y="0"/>
                  </a:cubicBezTo>
                  <a:cubicBezTo>
                    <a:pt x="709951" y="5907"/>
                    <a:pt x="763000" y="11024"/>
                    <a:pt x="779364" y="0"/>
                  </a:cubicBezTo>
                  <a:cubicBezTo>
                    <a:pt x="796737" y="-5572"/>
                    <a:pt x="833903" y="26654"/>
                    <a:pt x="890702" y="0"/>
                  </a:cubicBezTo>
                  <a:cubicBezTo>
                    <a:pt x="937847" y="-21028"/>
                    <a:pt x="933683" y="5592"/>
                    <a:pt x="963500" y="0"/>
                  </a:cubicBezTo>
                  <a:cubicBezTo>
                    <a:pt x="993716" y="-19205"/>
                    <a:pt x="1001970" y="18953"/>
                    <a:pt x="1036298" y="0"/>
                  </a:cubicBezTo>
                  <a:cubicBezTo>
                    <a:pt x="1056951" y="-14029"/>
                    <a:pt x="1106929" y="15353"/>
                    <a:pt x="1121942" y="0"/>
                  </a:cubicBezTo>
                  <a:cubicBezTo>
                    <a:pt x="1111884" y="7696"/>
                    <a:pt x="1226201" y="25858"/>
                    <a:pt x="1284667" y="0"/>
                  </a:cubicBezTo>
                  <a:cubicBezTo>
                    <a:pt x="1278419" y="94931"/>
                    <a:pt x="1280651" y="112251"/>
                    <a:pt x="1284667" y="188359"/>
                  </a:cubicBezTo>
                  <a:cubicBezTo>
                    <a:pt x="1286970" y="252547"/>
                    <a:pt x="1299974" y="327458"/>
                    <a:pt x="1284667" y="369332"/>
                  </a:cubicBezTo>
                  <a:cubicBezTo>
                    <a:pt x="1256862" y="408448"/>
                    <a:pt x="1246392" y="365130"/>
                    <a:pt x="1211869" y="369332"/>
                  </a:cubicBezTo>
                  <a:cubicBezTo>
                    <a:pt x="1181318" y="405525"/>
                    <a:pt x="1186682" y="337247"/>
                    <a:pt x="1151918" y="369332"/>
                  </a:cubicBezTo>
                  <a:cubicBezTo>
                    <a:pt x="1119071" y="373044"/>
                    <a:pt x="1078853" y="358351"/>
                    <a:pt x="1040580" y="369332"/>
                  </a:cubicBezTo>
                  <a:cubicBezTo>
                    <a:pt x="1006141" y="374600"/>
                    <a:pt x="988394" y="358874"/>
                    <a:pt x="954935" y="369332"/>
                  </a:cubicBezTo>
                  <a:cubicBezTo>
                    <a:pt x="925283" y="405671"/>
                    <a:pt x="921748" y="365088"/>
                    <a:pt x="907831" y="369332"/>
                  </a:cubicBezTo>
                  <a:cubicBezTo>
                    <a:pt x="889981" y="370289"/>
                    <a:pt x="852576" y="359253"/>
                    <a:pt x="822186" y="369332"/>
                  </a:cubicBezTo>
                  <a:cubicBezTo>
                    <a:pt x="806013" y="384268"/>
                    <a:pt x="772707" y="358675"/>
                    <a:pt x="749389" y="369332"/>
                  </a:cubicBezTo>
                  <a:cubicBezTo>
                    <a:pt x="724495" y="388435"/>
                    <a:pt x="692360" y="356650"/>
                    <a:pt x="676591" y="369332"/>
                  </a:cubicBezTo>
                  <a:cubicBezTo>
                    <a:pt x="660366" y="368505"/>
                    <a:pt x="631259" y="358037"/>
                    <a:pt x="603793" y="369332"/>
                  </a:cubicBezTo>
                  <a:cubicBezTo>
                    <a:pt x="589274" y="361823"/>
                    <a:pt x="557211" y="329183"/>
                    <a:pt x="530995" y="369332"/>
                  </a:cubicBezTo>
                  <a:cubicBezTo>
                    <a:pt x="508290" y="414429"/>
                    <a:pt x="493269" y="340070"/>
                    <a:pt x="432504" y="369332"/>
                  </a:cubicBezTo>
                  <a:cubicBezTo>
                    <a:pt x="413304" y="397714"/>
                    <a:pt x="372907" y="353823"/>
                    <a:pt x="346860" y="369332"/>
                  </a:cubicBezTo>
                  <a:cubicBezTo>
                    <a:pt x="317811" y="397262"/>
                    <a:pt x="324677" y="351544"/>
                    <a:pt x="299755" y="369332"/>
                  </a:cubicBezTo>
                  <a:cubicBezTo>
                    <a:pt x="285544" y="381562"/>
                    <a:pt x="238406" y="358065"/>
                    <a:pt x="226957" y="369332"/>
                  </a:cubicBezTo>
                  <a:cubicBezTo>
                    <a:pt x="214036" y="405307"/>
                    <a:pt x="167184" y="376926"/>
                    <a:pt x="128466" y="369332"/>
                  </a:cubicBezTo>
                  <a:cubicBezTo>
                    <a:pt x="102819" y="365525"/>
                    <a:pt x="39528" y="337009"/>
                    <a:pt x="0" y="369332"/>
                  </a:cubicBezTo>
                  <a:cubicBezTo>
                    <a:pt x="6035" y="286933"/>
                    <a:pt x="3737" y="251470"/>
                    <a:pt x="0" y="177279"/>
                  </a:cubicBezTo>
                  <a:cubicBezTo>
                    <a:pt x="-13013" y="99736"/>
                    <a:pt x="-14202" y="30781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0509" y="-17538"/>
                    <a:pt x="72110" y="38743"/>
                    <a:pt x="111337" y="0"/>
                  </a:cubicBezTo>
                  <a:cubicBezTo>
                    <a:pt x="142413" y="-25557"/>
                    <a:pt x="137058" y="7414"/>
                    <a:pt x="171288" y="0"/>
                  </a:cubicBezTo>
                  <a:cubicBezTo>
                    <a:pt x="203806" y="-12234"/>
                    <a:pt x="222854" y="30225"/>
                    <a:pt x="256933" y="0"/>
                  </a:cubicBezTo>
                  <a:cubicBezTo>
                    <a:pt x="290921" y="-22692"/>
                    <a:pt x="334685" y="-3243"/>
                    <a:pt x="355424" y="0"/>
                  </a:cubicBezTo>
                  <a:cubicBezTo>
                    <a:pt x="378929" y="-8166"/>
                    <a:pt x="386201" y="2266"/>
                    <a:pt x="402529" y="0"/>
                  </a:cubicBezTo>
                  <a:cubicBezTo>
                    <a:pt x="412501" y="-4465"/>
                    <a:pt x="423343" y="5145"/>
                    <a:pt x="449633" y="0"/>
                  </a:cubicBezTo>
                  <a:cubicBezTo>
                    <a:pt x="497570" y="-24717"/>
                    <a:pt x="531690" y="56266"/>
                    <a:pt x="560971" y="0"/>
                  </a:cubicBezTo>
                  <a:cubicBezTo>
                    <a:pt x="598984" y="-44915"/>
                    <a:pt x="608476" y="-2198"/>
                    <a:pt x="646615" y="0"/>
                  </a:cubicBezTo>
                  <a:cubicBezTo>
                    <a:pt x="686552" y="-259"/>
                    <a:pt x="680346" y="5383"/>
                    <a:pt x="693720" y="0"/>
                  </a:cubicBezTo>
                  <a:cubicBezTo>
                    <a:pt x="712811" y="-2286"/>
                    <a:pt x="749508" y="30353"/>
                    <a:pt x="779364" y="0"/>
                  </a:cubicBezTo>
                  <a:cubicBezTo>
                    <a:pt x="815249" y="-3000"/>
                    <a:pt x="855414" y="15969"/>
                    <a:pt x="890702" y="0"/>
                  </a:cubicBezTo>
                  <a:cubicBezTo>
                    <a:pt x="932848" y="-25078"/>
                    <a:pt x="925988" y="14534"/>
                    <a:pt x="963500" y="0"/>
                  </a:cubicBezTo>
                  <a:cubicBezTo>
                    <a:pt x="993890" y="-9987"/>
                    <a:pt x="1018586" y="11674"/>
                    <a:pt x="1036298" y="0"/>
                  </a:cubicBezTo>
                  <a:cubicBezTo>
                    <a:pt x="1057225" y="-16646"/>
                    <a:pt x="1099049" y="8686"/>
                    <a:pt x="1121942" y="0"/>
                  </a:cubicBezTo>
                  <a:cubicBezTo>
                    <a:pt x="1132690" y="-15723"/>
                    <a:pt x="1187515" y="32213"/>
                    <a:pt x="1284667" y="0"/>
                  </a:cubicBezTo>
                  <a:cubicBezTo>
                    <a:pt x="1284798" y="98584"/>
                    <a:pt x="1283944" y="132637"/>
                    <a:pt x="1284667" y="188359"/>
                  </a:cubicBezTo>
                  <a:cubicBezTo>
                    <a:pt x="1279095" y="257175"/>
                    <a:pt x="1285221" y="333923"/>
                    <a:pt x="1284667" y="369332"/>
                  </a:cubicBezTo>
                  <a:cubicBezTo>
                    <a:pt x="1260588" y="387003"/>
                    <a:pt x="1234156" y="343282"/>
                    <a:pt x="1211869" y="369332"/>
                  </a:cubicBezTo>
                  <a:cubicBezTo>
                    <a:pt x="1180584" y="387985"/>
                    <a:pt x="1180138" y="351433"/>
                    <a:pt x="1151918" y="369332"/>
                  </a:cubicBezTo>
                  <a:cubicBezTo>
                    <a:pt x="1118920" y="377153"/>
                    <a:pt x="1071122" y="359705"/>
                    <a:pt x="1040580" y="369332"/>
                  </a:cubicBezTo>
                  <a:cubicBezTo>
                    <a:pt x="1011578" y="393991"/>
                    <a:pt x="993187" y="351239"/>
                    <a:pt x="954935" y="369332"/>
                  </a:cubicBezTo>
                  <a:cubicBezTo>
                    <a:pt x="927863" y="394281"/>
                    <a:pt x="922081" y="361329"/>
                    <a:pt x="907831" y="369332"/>
                  </a:cubicBezTo>
                  <a:cubicBezTo>
                    <a:pt x="893400" y="383376"/>
                    <a:pt x="843934" y="356445"/>
                    <a:pt x="822186" y="369332"/>
                  </a:cubicBezTo>
                  <a:cubicBezTo>
                    <a:pt x="796762" y="383513"/>
                    <a:pt x="769104" y="357303"/>
                    <a:pt x="749389" y="369332"/>
                  </a:cubicBezTo>
                  <a:cubicBezTo>
                    <a:pt x="730056" y="387365"/>
                    <a:pt x="705102" y="361279"/>
                    <a:pt x="676591" y="369332"/>
                  </a:cubicBezTo>
                  <a:cubicBezTo>
                    <a:pt x="659483" y="373686"/>
                    <a:pt x="623659" y="358536"/>
                    <a:pt x="603793" y="369332"/>
                  </a:cubicBezTo>
                  <a:cubicBezTo>
                    <a:pt x="589194" y="370900"/>
                    <a:pt x="560821" y="340660"/>
                    <a:pt x="530995" y="369332"/>
                  </a:cubicBezTo>
                  <a:cubicBezTo>
                    <a:pt x="500808" y="406088"/>
                    <a:pt x="486673" y="342907"/>
                    <a:pt x="432504" y="369332"/>
                  </a:cubicBezTo>
                  <a:cubicBezTo>
                    <a:pt x="392533" y="384273"/>
                    <a:pt x="381749" y="349792"/>
                    <a:pt x="346860" y="369332"/>
                  </a:cubicBezTo>
                  <a:cubicBezTo>
                    <a:pt x="322488" y="398937"/>
                    <a:pt x="323209" y="356246"/>
                    <a:pt x="299755" y="369332"/>
                  </a:cubicBezTo>
                  <a:cubicBezTo>
                    <a:pt x="278351" y="371822"/>
                    <a:pt x="246914" y="344832"/>
                    <a:pt x="226957" y="369332"/>
                  </a:cubicBezTo>
                  <a:cubicBezTo>
                    <a:pt x="208057" y="393342"/>
                    <a:pt x="185064" y="355861"/>
                    <a:pt x="128466" y="369332"/>
                  </a:cubicBezTo>
                  <a:cubicBezTo>
                    <a:pt x="107674" y="393217"/>
                    <a:pt x="35145" y="340670"/>
                    <a:pt x="0" y="369332"/>
                  </a:cubicBezTo>
                  <a:cubicBezTo>
                    <a:pt x="-6208" y="290111"/>
                    <a:pt x="7883" y="254080"/>
                    <a:pt x="0" y="177279"/>
                  </a:cubicBezTo>
                  <a:cubicBezTo>
                    <a:pt x="-4294" y="91043"/>
                    <a:pt x="-1329" y="27723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3682" y="-21674"/>
                    <a:pt x="76755" y="33073"/>
                    <a:pt x="111337" y="0"/>
                  </a:cubicBezTo>
                  <a:cubicBezTo>
                    <a:pt x="133004" y="-29449"/>
                    <a:pt x="146932" y="8098"/>
                    <a:pt x="171288" y="0"/>
                  </a:cubicBezTo>
                  <a:cubicBezTo>
                    <a:pt x="203299" y="-358"/>
                    <a:pt x="231845" y="29620"/>
                    <a:pt x="256933" y="0"/>
                  </a:cubicBezTo>
                  <a:cubicBezTo>
                    <a:pt x="289991" y="-20532"/>
                    <a:pt x="335715" y="-2591"/>
                    <a:pt x="355424" y="0"/>
                  </a:cubicBezTo>
                  <a:cubicBezTo>
                    <a:pt x="379546" y="-8645"/>
                    <a:pt x="389830" y="-2249"/>
                    <a:pt x="402529" y="0"/>
                  </a:cubicBezTo>
                  <a:cubicBezTo>
                    <a:pt x="411520" y="-3695"/>
                    <a:pt x="430157" y="3169"/>
                    <a:pt x="449633" y="0"/>
                  </a:cubicBezTo>
                  <a:cubicBezTo>
                    <a:pt x="486986" y="-25330"/>
                    <a:pt x="530790" y="44298"/>
                    <a:pt x="560971" y="0"/>
                  </a:cubicBezTo>
                  <a:cubicBezTo>
                    <a:pt x="601116" y="-51279"/>
                    <a:pt x="620168" y="-17427"/>
                    <a:pt x="646615" y="0"/>
                  </a:cubicBezTo>
                  <a:cubicBezTo>
                    <a:pt x="686220" y="1138"/>
                    <a:pt x="678398" y="3430"/>
                    <a:pt x="693720" y="0"/>
                  </a:cubicBezTo>
                  <a:cubicBezTo>
                    <a:pt x="715361" y="1358"/>
                    <a:pt x="743090" y="23725"/>
                    <a:pt x="779364" y="0"/>
                  </a:cubicBezTo>
                  <a:cubicBezTo>
                    <a:pt x="806138" y="-5689"/>
                    <a:pt x="849976" y="12031"/>
                    <a:pt x="890702" y="0"/>
                  </a:cubicBezTo>
                  <a:cubicBezTo>
                    <a:pt x="926958" y="-20705"/>
                    <a:pt x="931606" y="14807"/>
                    <a:pt x="963500" y="0"/>
                  </a:cubicBezTo>
                  <a:cubicBezTo>
                    <a:pt x="983856" y="-18587"/>
                    <a:pt x="1019607" y="12432"/>
                    <a:pt x="1036298" y="0"/>
                  </a:cubicBezTo>
                  <a:cubicBezTo>
                    <a:pt x="1044646" y="-14770"/>
                    <a:pt x="1094557" y="8736"/>
                    <a:pt x="1121942" y="0"/>
                  </a:cubicBezTo>
                  <a:cubicBezTo>
                    <a:pt x="1126044" y="-33434"/>
                    <a:pt x="1208162" y="12156"/>
                    <a:pt x="1284667" y="0"/>
                  </a:cubicBezTo>
                  <a:cubicBezTo>
                    <a:pt x="1282946" y="100929"/>
                    <a:pt x="1281781" y="135253"/>
                    <a:pt x="1284667" y="188359"/>
                  </a:cubicBezTo>
                  <a:cubicBezTo>
                    <a:pt x="1280199" y="261692"/>
                    <a:pt x="1290434" y="336366"/>
                    <a:pt x="1284667" y="369332"/>
                  </a:cubicBezTo>
                  <a:cubicBezTo>
                    <a:pt x="1255300" y="391676"/>
                    <a:pt x="1232902" y="343403"/>
                    <a:pt x="1211869" y="369332"/>
                  </a:cubicBezTo>
                  <a:cubicBezTo>
                    <a:pt x="1188388" y="389986"/>
                    <a:pt x="1177962" y="348054"/>
                    <a:pt x="1151918" y="369332"/>
                  </a:cubicBezTo>
                  <a:cubicBezTo>
                    <a:pt x="1134828" y="374040"/>
                    <a:pt x="1084083" y="355902"/>
                    <a:pt x="1040580" y="369332"/>
                  </a:cubicBezTo>
                  <a:cubicBezTo>
                    <a:pt x="1006213" y="390316"/>
                    <a:pt x="988449" y="346161"/>
                    <a:pt x="954935" y="369332"/>
                  </a:cubicBezTo>
                  <a:cubicBezTo>
                    <a:pt x="927919" y="398289"/>
                    <a:pt x="919107" y="355429"/>
                    <a:pt x="907831" y="369332"/>
                  </a:cubicBezTo>
                  <a:cubicBezTo>
                    <a:pt x="890524" y="377035"/>
                    <a:pt x="853743" y="365081"/>
                    <a:pt x="822186" y="369332"/>
                  </a:cubicBezTo>
                  <a:cubicBezTo>
                    <a:pt x="799130" y="389120"/>
                    <a:pt x="771109" y="356696"/>
                    <a:pt x="749389" y="369332"/>
                  </a:cubicBezTo>
                  <a:cubicBezTo>
                    <a:pt x="730088" y="380008"/>
                    <a:pt x="704905" y="360376"/>
                    <a:pt x="676591" y="369332"/>
                  </a:cubicBezTo>
                  <a:cubicBezTo>
                    <a:pt x="659926" y="372867"/>
                    <a:pt x="629249" y="359109"/>
                    <a:pt x="603793" y="369332"/>
                  </a:cubicBezTo>
                  <a:cubicBezTo>
                    <a:pt x="604077" y="374634"/>
                    <a:pt x="557257" y="355624"/>
                    <a:pt x="530995" y="369332"/>
                  </a:cubicBezTo>
                  <a:cubicBezTo>
                    <a:pt x="500329" y="389375"/>
                    <a:pt x="493478" y="356749"/>
                    <a:pt x="432504" y="369332"/>
                  </a:cubicBezTo>
                  <a:cubicBezTo>
                    <a:pt x="399403" y="377673"/>
                    <a:pt x="391913" y="347490"/>
                    <a:pt x="346860" y="369332"/>
                  </a:cubicBezTo>
                  <a:cubicBezTo>
                    <a:pt x="321561" y="403503"/>
                    <a:pt x="325344" y="355408"/>
                    <a:pt x="299755" y="369332"/>
                  </a:cubicBezTo>
                  <a:cubicBezTo>
                    <a:pt x="288798" y="368063"/>
                    <a:pt x="252715" y="345312"/>
                    <a:pt x="226957" y="369332"/>
                  </a:cubicBezTo>
                  <a:cubicBezTo>
                    <a:pt x="229385" y="403113"/>
                    <a:pt x="182411" y="352197"/>
                    <a:pt x="128466" y="369332"/>
                  </a:cubicBezTo>
                  <a:cubicBezTo>
                    <a:pt x="119656" y="400250"/>
                    <a:pt x="53950" y="338316"/>
                    <a:pt x="0" y="369332"/>
                  </a:cubicBezTo>
                  <a:cubicBezTo>
                    <a:pt x="-11202" y="277453"/>
                    <a:pt x="9500" y="259616"/>
                    <a:pt x="0" y="177279"/>
                  </a:cubicBezTo>
                  <a:cubicBezTo>
                    <a:pt x="-8930" y="103183"/>
                    <a:pt x="-2685" y="29113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  <a:gd name="csX0" fmla="*/ 0 w 1284667"/>
                        <a:gd name="csY0" fmla="*/ 0 h 369332"/>
                        <a:gd name="csX1" fmla="*/ 72797 w 1284667"/>
                        <a:gd name="csY1" fmla="*/ 0 h 369332"/>
                        <a:gd name="csX2" fmla="*/ 119902 w 1284667"/>
                        <a:gd name="csY2" fmla="*/ 0 h 369332"/>
                        <a:gd name="csX3" fmla="*/ 231240 w 1284667"/>
                        <a:gd name="csY3" fmla="*/ 0 h 369332"/>
                        <a:gd name="csX4" fmla="*/ 304037 w 1284667"/>
                        <a:gd name="csY4" fmla="*/ 0 h 369332"/>
                        <a:gd name="csX5" fmla="*/ 376835 w 1284667"/>
                        <a:gd name="csY5" fmla="*/ 0 h 369332"/>
                        <a:gd name="csX6" fmla="*/ 488173 w 1284667"/>
                        <a:gd name="csY6" fmla="*/ 0 h 369332"/>
                        <a:gd name="csX7" fmla="*/ 548124 w 1284667"/>
                        <a:gd name="csY7" fmla="*/ 0 h 369332"/>
                        <a:gd name="csX8" fmla="*/ 659462 w 1284667"/>
                        <a:gd name="csY8" fmla="*/ 0 h 369332"/>
                        <a:gd name="csX9" fmla="*/ 770800 w 1284667"/>
                        <a:gd name="csY9" fmla="*/ 0 h 369332"/>
                        <a:gd name="csX10" fmla="*/ 856444 w 1284667"/>
                        <a:gd name="csY10" fmla="*/ 0 h 369332"/>
                        <a:gd name="csX11" fmla="*/ 967782 w 1284667"/>
                        <a:gd name="csY11" fmla="*/ 0 h 369332"/>
                        <a:gd name="csX12" fmla="*/ 1040580 w 1284667"/>
                        <a:gd name="csY12" fmla="*/ 0 h 369332"/>
                        <a:gd name="csX13" fmla="*/ 1113378 w 1284667"/>
                        <a:gd name="csY13" fmla="*/ 0 h 369332"/>
                        <a:gd name="csX14" fmla="*/ 1211869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92052 h 369332"/>
                        <a:gd name="csX17" fmla="*/ 1284667 w 1284667"/>
                        <a:gd name="csY17" fmla="*/ 369332 h 369332"/>
                        <a:gd name="csX18" fmla="*/ 1186175 w 1284667"/>
                        <a:gd name="csY18" fmla="*/ 369332 h 369332"/>
                        <a:gd name="csX19" fmla="*/ 1139071 w 1284667"/>
                        <a:gd name="csY19" fmla="*/ 369332 h 369332"/>
                        <a:gd name="csX20" fmla="*/ 1079120 w 1284667"/>
                        <a:gd name="csY20" fmla="*/ 369332 h 369332"/>
                        <a:gd name="csX21" fmla="*/ 967782 w 1284667"/>
                        <a:gd name="csY21" fmla="*/ 369332 h 369332"/>
                        <a:gd name="csX22" fmla="*/ 882137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36542 w 1284667"/>
                        <a:gd name="csY24" fmla="*/ 369332 h 369332"/>
                        <a:gd name="csX25" fmla="*/ 689437 w 1284667"/>
                        <a:gd name="csY25" fmla="*/ 369332 h 369332"/>
                        <a:gd name="csX26" fmla="*/ 642333 w 1284667"/>
                        <a:gd name="csY26" fmla="*/ 369332 h 369332"/>
                        <a:gd name="csX27" fmla="*/ 556689 w 1284667"/>
                        <a:gd name="csY27" fmla="*/ 369332 h 369332"/>
                        <a:gd name="csX28" fmla="*/ 496737 w 1284667"/>
                        <a:gd name="csY28" fmla="*/ 369332 h 369332"/>
                        <a:gd name="csX29" fmla="*/ 398246 w 1284667"/>
                        <a:gd name="csY29" fmla="*/ 369332 h 369332"/>
                        <a:gd name="csX30" fmla="*/ 338295 w 1284667"/>
                        <a:gd name="csY30" fmla="*/ 369332 h 369332"/>
                        <a:gd name="csX31" fmla="*/ 239804 w 1284667"/>
                        <a:gd name="csY31" fmla="*/ 369332 h 369332"/>
                        <a:gd name="csX32" fmla="*/ 192700 w 1284667"/>
                        <a:gd name="csY32" fmla="*/ 369332 h 369332"/>
                        <a:gd name="csX33" fmla="*/ 94208 w 1284667"/>
                        <a:gd name="csY33" fmla="*/ 369332 h 369332"/>
                        <a:gd name="csX34" fmla="*/ 0 w 1284667"/>
                        <a:gd name="csY34" fmla="*/ 369332 h 369332"/>
                        <a:gd name="csX35" fmla="*/ 0 w 1284667"/>
                        <a:gd name="csY35" fmla="*/ 195745 h 369332"/>
                        <a:gd name="csX36" fmla="*/ 0 w 1284667"/>
                        <a:gd name="csY36" fmla="*/ 0 h 369332"/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  <a:cxn ang="0">
                          <a:pos x="csX9" y="csY9"/>
                        </a:cxn>
                        <a:cxn ang="0">
                          <a:pos x="csX10" y="csY10"/>
                        </a:cxn>
                        <a:cxn ang="0">
                          <a:pos x="csX11" y="csY11"/>
                        </a:cxn>
                        <a:cxn ang="0">
                          <a:pos x="csX12" y="csY12"/>
                        </a:cxn>
                        <a:cxn ang="0">
                          <a:pos x="csX13" y="csY13"/>
                        </a:cxn>
                        <a:cxn ang="0">
                          <a:pos x="csX14" y="csY14"/>
                        </a:cxn>
                        <a:cxn ang="0">
                          <a:pos x="csX15" y="csY15"/>
                        </a:cxn>
                        <a:cxn ang="0">
                          <a:pos x="csX16" y="csY16"/>
                        </a:cxn>
                        <a:cxn ang="0">
                          <a:pos x="csX17" y="csY17"/>
                        </a:cxn>
                        <a:cxn ang="0">
                          <a:pos x="csX18" y="csY18"/>
                        </a:cxn>
                        <a:cxn ang="0">
                          <a:pos x="csX19" y="csY19"/>
                        </a:cxn>
                        <a:cxn ang="0">
                          <a:pos x="csX20" y="csY20"/>
                        </a:cxn>
                        <a:cxn ang="0">
                          <a:pos x="csX21" y="csY21"/>
                        </a:cxn>
                        <a:cxn ang="0">
                          <a:pos x="csX22" y="csY22"/>
                        </a:cxn>
                        <a:cxn ang="0">
                          <a:pos x="csX23" y="csY23"/>
                        </a:cxn>
                        <a:cxn ang="0">
                          <a:pos x="csX24" y="csY24"/>
                        </a:cxn>
                        <a:cxn ang="0">
                          <a:pos x="csX25" y="csY25"/>
                        </a:cxn>
                        <a:cxn ang="0">
                          <a:pos x="csX26" y="csY26"/>
                        </a:cxn>
                        <a:cxn ang="0">
                          <a:pos x="csX27" y="csY27"/>
                        </a:cxn>
                        <a:cxn ang="0">
                          <a:pos x="csX28" y="csY28"/>
                        </a:cxn>
                        <a:cxn ang="0">
                          <a:pos x="csX29" y="csY29"/>
                        </a:cxn>
                        <a:cxn ang="0">
                          <a:pos x="csX30" y="csY30"/>
                        </a:cxn>
                        <a:cxn ang="0">
                          <a:pos x="csX31" y="csY31"/>
                        </a:cxn>
                        <a:cxn ang="0">
                          <a:pos x="csX32" y="csY32"/>
                        </a:cxn>
                        <a:cxn ang="0">
                          <a:pos x="csX33" y="csY33"/>
                        </a:cxn>
                        <a:cxn ang="0">
                          <a:pos x="csX34" y="csY34"/>
                        </a:cxn>
                        <a:cxn ang="0">
                          <a:pos x="csX35" y="csY35"/>
                        </a:cxn>
                      </a:cxnLst>
                      <a:rect l="l" t="t" r="r" b="b"/>
                      <a:pathLst>
                        <a:path w="1284667" h="369332" fill="none" extrusionOk="0">
                          <a:moveTo>
                            <a:pt x="0" y="0"/>
                          </a:moveTo>
                          <a:cubicBezTo>
                            <a:pt x="36509" y="-19930"/>
                            <a:pt x="84002" y="30353"/>
                            <a:pt x="111337" y="0"/>
                          </a:cubicBezTo>
                          <a:cubicBezTo>
                            <a:pt x="131868" y="-29688"/>
                            <a:pt x="149663" y="8011"/>
                            <a:pt x="171288" y="0"/>
                          </a:cubicBezTo>
                          <a:cubicBezTo>
                            <a:pt x="209029" y="-5954"/>
                            <a:pt x="233020" y="23125"/>
                            <a:pt x="256933" y="0"/>
                          </a:cubicBezTo>
                          <a:cubicBezTo>
                            <a:pt x="291448" y="-19735"/>
                            <a:pt x="331951" y="-4389"/>
                            <a:pt x="355424" y="0"/>
                          </a:cubicBezTo>
                          <a:cubicBezTo>
                            <a:pt x="379096" y="-8698"/>
                            <a:pt x="389014" y="-569"/>
                            <a:pt x="402529" y="0"/>
                          </a:cubicBezTo>
                          <a:cubicBezTo>
                            <a:pt x="413439" y="-3401"/>
                            <a:pt x="430664" y="2692"/>
                            <a:pt x="449633" y="0"/>
                          </a:cubicBezTo>
                          <a:cubicBezTo>
                            <a:pt x="487732" y="-18213"/>
                            <a:pt x="535529" y="37712"/>
                            <a:pt x="560971" y="0"/>
                          </a:cubicBezTo>
                          <a:cubicBezTo>
                            <a:pt x="597061" y="-53549"/>
                            <a:pt x="610176" y="-19830"/>
                            <a:pt x="646615" y="0"/>
                          </a:cubicBezTo>
                          <a:cubicBezTo>
                            <a:pt x="688149" y="1450"/>
                            <a:pt x="676888" y="2195"/>
                            <a:pt x="693720" y="0"/>
                          </a:cubicBezTo>
                          <a:cubicBezTo>
                            <a:pt x="714948" y="744"/>
                            <a:pt x="742812" y="20849"/>
                            <a:pt x="779364" y="0"/>
                          </a:cubicBezTo>
                          <a:cubicBezTo>
                            <a:pt x="799470" y="-15960"/>
                            <a:pt x="846538" y="7820"/>
                            <a:pt x="890702" y="0"/>
                          </a:cubicBezTo>
                          <a:cubicBezTo>
                            <a:pt x="925189" y="-19156"/>
                            <a:pt x="929402" y="25173"/>
                            <a:pt x="963500" y="0"/>
                          </a:cubicBezTo>
                          <a:cubicBezTo>
                            <a:pt x="987927" y="-19255"/>
                            <a:pt x="1022447" y="14392"/>
                            <a:pt x="1036298" y="0"/>
                          </a:cubicBezTo>
                          <a:cubicBezTo>
                            <a:pt x="1052399" y="-14220"/>
                            <a:pt x="1096640" y="12982"/>
                            <a:pt x="1121942" y="0"/>
                          </a:cubicBezTo>
                          <a:cubicBezTo>
                            <a:pt x="1125606" y="-27507"/>
                            <a:pt x="1213161" y="9237"/>
                            <a:pt x="1284667" y="0"/>
                          </a:cubicBezTo>
                          <a:cubicBezTo>
                            <a:pt x="1284521" y="98112"/>
                            <a:pt x="1276444" y="131287"/>
                            <a:pt x="1284667" y="188359"/>
                          </a:cubicBezTo>
                          <a:cubicBezTo>
                            <a:pt x="1280243" y="260652"/>
                            <a:pt x="1285619" y="339222"/>
                            <a:pt x="1284667" y="369332"/>
                          </a:cubicBezTo>
                          <a:cubicBezTo>
                            <a:pt x="1259857" y="384442"/>
                            <a:pt x="1244265" y="342797"/>
                            <a:pt x="1211869" y="369332"/>
                          </a:cubicBezTo>
                          <a:cubicBezTo>
                            <a:pt x="1183538" y="380383"/>
                            <a:pt x="1184733" y="344484"/>
                            <a:pt x="1151918" y="369332"/>
                          </a:cubicBezTo>
                          <a:cubicBezTo>
                            <a:pt x="1133200" y="383351"/>
                            <a:pt x="1086451" y="356036"/>
                            <a:pt x="1040580" y="369332"/>
                          </a:cubicBezTo>
                          <a:cubicBezTo>
                            <a:pt x="1004025" y="388432"/>
                            <a:pt x="991853" y="335884"/>
                            <a:pt x="954935" y="369332"/>
                          </a:cubicBezTo>
                          <a:cubicBezTo>
                            <a:pt x="929145" y="395829"/>
                            <a:pt x="921231" y="358247"/>
                            <a:pt x="907831" y="369332"/>
                          </a:cubicBezTo>
                          <a:cubicBezTo>
                            <a:pt x="883860" y="374947"/>
                            <a:pt x="853802" y="366295"/>
                            <a:pt x="822186" y="369332"/>
                          </a:cubicBezTo>
                          <a:cubicBezTo>
                            <a:pt x="793662" y="385675"/>
                            <a:pt x="773185" y="356241"/>
                            <a:pt x="749389" y="369332"/>
                          </a:cubicBezTo>
                          <a:cubicBezTo>
                            <a:pt x="732099" y="373739"/>
                            <a:pt x="705922" y="363578"/>
                            <a:pt x="676591" y="369332"/>
                          </a:cubicBezTo>
                          <a:cubicBezTo>
                            <a:pt x="659319" y="373323"/>
                            <a:pt x="626415" y="364029"/>
                            <a:pt x="603793" y="369332"/>
                          </a:cubicBezTo>
                          <a:cubicBezTo>
                            <a:pt x="605587" y="375213"/>
                            <a:pt x="553225" y="359589"/>
                            <a:pt x="530995" y="369332"/>
                          </a:cubicBezTo>
                          <a:cubicBezTo>
                            <a:pt x="501731" y="388589"/>
                            <a:pt x="488735" y="343898"/>
                            <a:pt x="432504" y="369332"/>
                          </a:cubicBezTo>
                          <a:cubicBezTo>
                            <a:pt x="393814" y="378782"/>
                            <a:pt x="394947" y="336138"/>
                            <a:pt x="346860" y="369332"/>
                          </a:cubicBezTo>
                          <a:cubicBezTo>
                            <a:pt x="318907" y="402742"/>
                            <a:pt x="327449" y="362272"/>
                            <a:pt x="299755" y="369332"/>
                          </a:cubicBezTo>
                          <a:cubicBezTo>
                            <a:pt x="286145" y="367979"/>
                            <a:pt x="246576" y="338951"/>
                            <a:pt x="226957" y="369332"/>
                          </a:cubicBezTo>
                          <a:cubicBezTo>
                            <a:pt x="219167" y="393329"/>
                            <a:pt x="178459" y="342538"/>
                            <a:pt x="128466" y="369332"/>
                          </a:cubicBezTo>
                          <a:cubicBezTo>
                            <a:pt x="113482" y="394142"/>
                            <a:pt x="57533" y="343107"/>
                            <a:pt x="0" y="369332"/>
                          </a:cubicBezTo>
                          <a:cubicBezTo>
                            <a:pt x="-7810" y="274086"/>
                            <a:pt x="4851" y="258573"/>
                            <a:pt x="0" y="177279"/>
                          </a:cubicBezTo>
                          <a:cubicBezTo>
                            <a:pt x="-10089" y="104420"/>
                            <a:pt x="2624" y="38595"/>
                            <a:pt x="0" y="0"/>
                          </a:cubicBezTo>
                          <a:close/>
                        </a:path>
                        <a:path w="1284667" h="369332" stroke="0" extrusionOk="0">
                          <a:moveTo>
                            <a:pt x="0" y="0"/>
                          </a:moveTo>
                          <a:cubicBezTo>
                            <a:pt x="8644" y="-17543"/>
                            <a:pt x="35639" y="4935"/>
                            <a:pt x="72797" y="0"/>
                          </a:cubicBezTo>
                          <a:cubicBezTo>
                            <a:pt x="112167" y="235"/>
                            <a:pt x="99141" y="5297"/>
                            <a:pt x="119902" y="0"/>
                          </a:cubicBezTo>
                          <a:cubicBezTo>
                            <a:pt x="170647" y="6411"/>
                            <a:pt x="197472" y="42955"/>
                            <a:pt x="231240" y="0"/>
                          </a:cubicBezTo>
                          <a:cubicBezTo>
                            <a:pt x="276700" y="-25029"/>
                            <a:pt x="297549" y="16970"/>
                            <a:pt x="304037" y="0"/>
                          </a:cubicBezTo>
                          <a:cubicBezTo>
                            <a:pt x="313808" y="-25586"/>
                            <a:pt x="336641" y="-2514"/>
                            <a:pt x="376835" y="0"/>
                          </a:cubicBezTo>
                          <a:cubicBezTo>
                            <a:pt x="409662" y="510"/>
                            <a:pt x="447098" y="22557"/>
                            <a:pt x="488173" y="0"/>
                          </a:cubicBezTo>
                          <a:cubicBezTo>
                            <a:pt x="544103" y="-19538"/>
                            <a:pt x="535208" y="10465"/>
                            <a:pt x="548124" y="0"/>
                          </a:cubicBezTo>
                          <a:cubicBezTo>
                            <a:pt x="580332" y="-12864"/>
                            <a:pt x="610182" y="26984"/>
                            <a:pt x="659462" y="0"/>
                          </a:cubicBezTo>
                          <a:cubicBezTo>
                            <a:pt x="675457" y="9528"/>
                            <a:pt x="731195" y="32223"/>
                            <a:pt x="770800" y="0"/>
                          </a:cubicBezTo>
                          <a:cubicBezTo>
                            <a:pt x="839373" y="-38344"/>
                            <a:pt x="809527" y="14289"/>
                            <a:pt x="856444" y="0"/>
                          </a:cubicBezTo>
                          <a:cubicBezTo>
                            <a:pt x="887724" y="-10460"/>
                            <a:pt x="952234" y="57765"/>
                            <a:pt x="967782" y="0"/>
                          </a:cubicBezTo>
                          <a:cubicBezTo>
                            <a:pt x="988437" y="-35793"/>
                            <a:pt x="1013827" y="33002"/>
                            <a:pt x="1040580" y="0"/>
                          </a:cubicBezTo>
                          <a:cubicBezTo>
                            <a:pt x="1057615" y="-18097"/>
                            <a:pt x="1085153" y="8200"/>
                            <a:pt x="1113378" y="0"/>
                          </a:cubicBezTo>
                          <a:cubicBezTo>
                            <a:pt x="1130615" y="-4246"/>
                            <a:pt x="1178851" y="7885"/>
                            <a:pt x="1211869" y="0"/>
                          </a:cubicBezTo>
                          <a:cubicBezTo>
                            <a:pt x="1239403" y="-11157"/>
                            <a:pt x="1243737" y="5401"/>
                            <a:pt x="1284667" y="0"/>
                          </a:cubicBezTo>
                          <a:cubicBezTo>
                            <a:pt x="1287453" y="97521"/>
                            <a:pt x="1281946" y="113638"/>
                            <a:pt x="1284667" y="192052"/>
                          </a:cubicBezTo>
                          <a:cubicBezTo>
                            <a:pt x="1303019" y="270472"/>
                            <a:pt x="1281963" y="331530"/>
                            <a:pt x="1284667" y="369332"/>
                          </a:cubicBezTo>
                          <a:cubicBezTo>
                            <a:pt x="1266022" y="408592"/>
                            <a:pt x="1237625" y="357429"/>
                            <a:pt x="1186175" y="369332"/>
                          </a:cubicBezTo>
                          <a:cubicBezTo>
                            <a:pt x="1142045" y="372619"/>
                            <a:pt x="1168778" y="364340"/>
                            <a:pt x="1139071" y="369332"/>
                          </a:cubicBezTo>
                          <a:cubicBezTo>
                            <a:pt x="1121485" y="379453"/>
                            <a:pt x="1103781" y="357140"/>
                            <a:pt x="1079120" y="369332"/>
                          </a:cubicBezTo>
                          <a:cubicBezTo>
                            <a:pt x="1065491" y="400158"/>
                            <a:pt x="1008301" y="337568"/>
                            <a:pt x="967782" y="369332"/>
                          </a:cubicBezTo>
                          <a:cubicBezTo>
                            <a:pt x="936674" y="404507"/>
                            <a:pt x="931021" y="362101"/>
                            <a:pt x="882137" y="369332"/>
                          </a:cubicBezTo>
                          <a:cubicBezTo>
                            <a:pt x="849187" y="369347"/>
                            <a:pt x="838668" y="353657"/>
                            <a:pt x="822186" y="369332"/>
                          </a:cubicBezTo>
                          <a:cubicBezTo>
                            <a:pt x="819742" y="375951"/>
                            <a:pt x="780357" y="379707"/>
                            <a:pt x="736542" y="369332"/>
                          </a:cubicBezTo>
                          <a:cubicBezTo>
                            <a:pt x="703869" y="378671"/>
                            <a:pt x="710871" y="350595"/>
                            <a:pt x="689437" y="369332"/>
                          </a:cubicBezTo>
                          <a:cubicBezTo>
                            <a:pt x="670235" y="381226"/>
                            <a:pt x="651450" y="367358"/>
                            <a:pt x="642333" y="369332"/>
                          </a:cubicBezTo>
                          <a:cubicBezTo>
                            <a:pt x="643400" y="370899"/>
                            <a:pt x="606286" y="341427"/>
                            <a:pt x="556689" y="369332"/>
                          </a:cubicBezTo>
                          <a:cubicBezTo>
                            <a:pt x="508065" y="387344"/>
                            <a:pt x="516592" y="358732"/>
                            <a:pt x="496737" y="369332"/>
                          </a:cubicBezTo>
                          <a:cubicBezTo>
                            <a:pt x="466913" y="369132"/>
                            <a:pt x="449246" y="371029"/>
                            <a:pt x="398246" y="369332"/>
                          </a:cubicBezTo>
                          <a:cubicBezTo>
                            <a:pt x="351394" y="383484"/>
                            <a:pt x="360848" y="372336"/>
                            <a:pt x="338295" y="369332"/>
                          </a:cubicBezTo>
                          <a:cubicBezTo>
                            <a:pt x="306444" y="369444"/>
                            <a:pt x="288402" y="354720"/>
                            <a:pt x="239804" y="369332"/>
                          </a:cubicBezTo>
                          <a:cubicBezTo>
                            <a:pt x="188002" y="378087"/>
                            <a:pt x="198833" y="357536"/>
                            <a:pt x="192700" y="369332"/>
                          </a:cubicBezTo>
                          <a:cubicBezTo>
                            <a:pt x="183615" y="386433"/>
                            <a:pt x="121659" y="356668"/>
                            <a:pt x="94208" y="369332"/>
                          </a:cubicBezTo>
                          <a:cubicBezTo>
                            <a:pt x="79166" y="373583"/>
                            <a:pt x="54372" y="352653"/>
                            <a:pt x="0" y="369332"/>
                          </a:cubicBezTo>
                          <a:cubicBezTo>
                            <a:pt x="-7543" y="304616"/>
                            <a:pt x="18699" y="251397"/>
                            <a:pt x="0" y="195745"/>
                          </a:cubicBezTo>
                          <a:cubicBezTo>
                            <a:pt x="-16914" y="144323"/>
                            <a:pt x="-10721" y="34545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54321" y="-29825"/>
                            <a:pt x="76180" y="17287"/>
                            <a:pt x="111337" y="0"/>
                          </a:cubicBezTo>
                          <a:cubicBezTo>
                            <a:pt x="143608" y="-19936"/>
                            <a:pt x="143642" y="14999"/>
                            <a:pt x="171288" y="0"/>
                          </a:cubicBezTo>
                          <a:cubicBezTo>
                            <a:pt x="189876" y="2188"/>
                            <a:pt x="209137" y="34018"/>
                            <a:pt x="256933" y="0"/>
                          </a:cubicBezTo>
                          <a:cubicBezTo>
                            <a:pt x="286931" y="-27921"/>
                            <a:pt x="337784" y="3766"/>
                            <a:pt x="355424" y="0"/>
                          </a:cubicBezTo>
                          <a:cubicBezTo>
                            <a:pt x="378298" y="-5116"/>
                            <a:pt x="391299" y="1245"/>
                            <a:pt x="402529" y="0"/>
                          </a:cubicBezTo>
                          <a:cubicBezTo>
                            <a:pt x="414255" y="-4724"/>
                            <a:pt x="430274" y="1563"/>
                            <a:pt x="449633" y="0"/>
                          </a:cubicBezTo>
                          <a:cubicBezTo>
                            <a:pt x="475556" y="-16871"/>
                            <a:pt x="522211" y="41167"/>
                            <a:pt x="560971" y="0"/>
                          </a:cubicBezTo>
                          <a:cubicBezTo>
                            <a:pt x="591086" y="-41015"/>
                            <a:pt x="610581" y="1926"/>
                            <a:pt x="646615" y="0"/>
                          </a:cubicBezTo>
                          <a:cubicBezTo>
                            <a:pt x="686735" y="-1882"/>
                            <a:pt x="681948" y="9528"/>
                            <a:pt x="693720" y="0"/>
                          </a:cubicBezTo>
                          <a:cubicBezTo>
                            <a:pt x="709584" y="2063"/>
                            <a:pt x="758871" y="15247"/>
                            <a:pt x="779364" y="0"/>
                          </a:cubicBezTo>
                          <a:cubicBezTo>
                            <a:pt x="803413" y="-10247"/>
                            <a:pt x="846554" y="27847"/>
                            <a:pt x="890702" y="0"/>
                          </a:cubicBezTo>
                          <a:cubicBezTo>
                            <a:pt x="937385" y="-21530"/>
                            <a:pt x="932738" y="5675"/>
                            <a:pt x="963500" y="0"/>
                          </a:cubicBezTo>
                          <a:cubicBezTo>
                            <a:pt x="993792" y="-17086"/>
                            <a:pt x="1005668" y="14827"/>
                            <a:pt x="1036298" y="0"/>
                          </a:cubicBezTo>
                          <a:cubicBezTo>
                            <a:pt x="1053711" y="-14039"/>
                            <a:pt x="1105526" y="13114"/>
                            <a:pt x="1121942" y="0"/>
                          </a:cubicBezTo>
                          <a:cubicBezTo>
                            <a:pt x="1126582" y="-4583"/>
                            <a:pt x="1210401" y="33163"/>
                            <a:pt x="1284667" y="0"/>
                          </a:cubicBezTo>
                          <a:cubicBezTo>
                            <a:pt x="1279407" y="95239"/>
                            <a:pt x="1283865" y="117839"/>
                            <a:pt x="1284667" y="188359"/>
                          </a:cubicBezTo>
                          <a:cubicBezTo>
                            <a:pt x="1287098" y="255510"/>
                            <a:pt x="1297748" y="326359"/>
                            <a:pt x="1284667" y="369332"/>
                          </a:cubicBezTo>
                          <a:cubicBezTo>
                            <a:pt x="1260560" y="401315"/>
                            <a:pt x="1242656" y="355762"/>
                            <a:pt x="1211869" y="369332"/>
                          </a:cubicBezTo>
                          <a:cubicBezTo>
                            <a:pt x="1181644" y="404349"/>
                            <a:pt x="1182429" y="344176"/>
                            <a:pt x="1151918" y="369332"/>
                          </a:cubicBezTo>
                          <a:cubicBezTo>
                            <a:pt x="1119895" y="374652"/>
                            <a:pt x="1072131" y="360558"/>
                            <a:pt x="1040580" y="369332"/>
                          </a:cubicBezTo>
                          <a:cubicBezTo>
                            <a:pt x="1004576" y="377366"/>
                            <a:pt x="984903" y="351451"/>
                            <a:pt x="954935" y="369332"/>
                          </a:cubicBezTo>
                          <a:cubicBezTo>
                            <a:pt x="924807" y="402817"/>
                            <a:pt x="920948" y="363888"/>
                            <a:pt x="907831" y="369332"/>
                          </a:cubicBezTo>
                          <a:cubicBezTo>
                            <a:pt x="890996" y="371012"/>
                            <a:pt x="849491" y="356004"/>
                            <a:pt x="822186" y="369332"/>
                          </a:cubicBezTo>
                          <a:cubicBezTo>
                            <a:pt x="803565" y="383359"/>
                            <a:pt x="769557" y="357914"/>
                            <a:pt x="749389" y="369332"/>
                          </a:cubicBezTo>
                          <a:cubicBezTo>
                            <a:pt x="727386" y="384619"/>
                            <a:pt x="694024" y="356626"/>
                            <a:pt x="676591" y="369332"/>
                          </a:cubicBezTo>
                          <a:cubicBezTo>
                            <a:pt x="659801" y="373086"/>
                            <a:pt x="625092" y="360907"/>
                            <a:pt x="603793" y="369332"/>
                          </a:cubicBezTo>
                          <a:cubicBezTo>
                            <a:pt x="587966" y="365453"/>
                            <a:pt x="557322" y="336239"/>
                            <a:pt x="530995" y="369332"/>
                          </a:cubicBezTo>
                          <a:cubicBezTo>
                            <a:pt x="506941" y="407434"/>
                            <a:pt x="483787" y="347172"/>
                            <a:pt x="432504" y="369332"/>
                          </a:cubicBezTo>
                          <a:cubicBezTo>
                            <a:pt x="407706" y="395610"/>
                            <a:pt x="376212" y="353674"/>
                            <a:pt x="346860" y="369332"/>
                          </a:cubicBezTo>
                          <a:cubicBezTo>
                            <a:pt x="316484" y="395118"/>
                            <a:pt x="322765" y="356375"/>
                            <a:pt x="299755" y="369332"/>
                          </a:cubicBezTo>
                          <a:cubicBezTo>
                            <a:pt x="285373" y="380859"/>
                            <a:pt x="242151" y="355894"/>
                            <a:pt x="226957" y="369332"/>
                          </a:cubicBezTo>
                          <a:cubicBezTo>
                            <a:pt x="214527" y="393699"/>
                            <a:pt x="170035" y="365403"/>
                            <a:pt x="128466" y="369332"/>
                          </a:cubicBezTo>
                          <a:cubicBezTo>
                            <a:pt x="98538" y="373408"/>
                            <a:pt x="47179" y="346554"/>
                            <a:pt x="0" y="369332"/>
                          </a:cubicBezTo>
                          <a:cubicBezTo>
                            <a:pt x="-4665" y="292119"/>
                            <a:pt x="6182" y="250927"/>
                            <a:pt x="0" y="177279"/>
                          </a:cubicBezTo>
                          <a:cubicBezTo>
                            <a:pt x="-11006" y="100416"/>
                            <a:pt x="-9971" y="32412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36973" y="-25816"/>
                            <a:pt x="81091" y="30275"/>
                            <a:pt x="111337" y="0"/>
                          </a:cubicBezTo>
                          <a:cubicBezTo>
                            <a:pt x="140850" y="-24845"/>
                            <a:pt x="143481" y="10882"/>
                            <a:pt x="171288" y="0"/>
                          </a:cubicBezTo>
                          <a:cubicBezTo>
                            <a:pt x="198069" y="-7947"/>
                            <a:pt x="227093" y="32857"/>
                            <a:pt x="256933" y="0"/>
                          </a:cubicBezTo>
                          <a:cubicBezTo>
                            <a:pt x="290201" y="-21588"/>
                            <a:pt x="334040" y="1366"/>
                            <a:pt x="355424" y="0"/>
                          </a:cubicBezTo>
                          <a:cubicBezTo>
                            <a:pt x="381097" y="-6281"/>
                            <a:pt x="388753" y="719"/>
                            <a:pt x="402529" y="0"/>
                          </a:cubicBezTo>
                          <a:cubicBezTo>
                            <a:pt x="412081" y="-3795"/>
                            <a:pt x="426763" y="6581"/>
                            <a:pt x="449633" y="0"/>
                          </a:cubicBezTo>
                          <a:cubicBezTo>
                            <a:pt x="480090" y="-20202"/>
                            <a:pt x="524729" y="48853"/>
                            <a:pt x="560971" y="0"/>
                          </a:cubicBezTo>
                          <a:cubicBezTo>
                            <a:pt x="597833" y="-43381"/>
                            <a:pt x="609383" y="-9137"/>
                            <a:pt x="646615" y="0"/>
                          </a:cubicBezTo>
                          <a:cubicBezTo>
                            <a:pt x="687071" y="47"/>
                            <a:pt x="679864" y="4951"/>
                            <a:pt x="693720" y="0"/>
                          </a:cubicBezTo>
                          <a:cubicBezTo>
                            <a:pt x="711099" y="-803"/>
                            <a:pt x="748669" y="24765"/>
                            <a:pt x="779364" y="0"/>
                          </a:cubicBezTo>
                          <a:cubicBezTo>
                            <a:pt x="804520" y="-10116"/>
                            <a:pt x="848214" y="18248"/>
                            <a:pt x="890702" y="0"/>
                          </a:cubicBezTo>
                          <a:cubicBezTo>
                            <a:pt x="931055" y="-21851"/>
                            <a:pt x="930078" y="17491"/>
                            <a:pt x="963500" y="0"/>
                          </a:cubicBezTo>
                          <a:cubicBezTo>
                            <a:pt x="990707" y="-15856"/>
                            <a:pt x="1014679" y="11161"/>
                            <a:pt x="1036298" y="0"/>
                          </a:cubicBezTo>
                          <a:cubicBezTo>
                            <a:pt x="1056989" y="-13762"/>
                            <a:pt x="1101484" y="9927"/>
                            <a:pt x="1121942" y="0"/>
                          </a:cubicBezTo>
                          <a:cubicBezTo>
                            <a:pt x="1138420" y="-23237"/>
                            <a:pt x="1202556" y="23356"/>
                            <a:pt x="1284667" y="0"/>
                          </a:cubicBezTo>
                          <a:cubicBezTo>
                            <a:pt x="1286899" y="95348"/>
                            <a:pt x="1285528" y="130465"/>
                            <a:pt x="1284667" y="188359"/>
                          </a:cubicBezTo>
                          <a:cubicBezTo>
                            <a:pt x="1283855" y="260630"/>
                            <a:pt x="1288164" y="327473"/>
                            <a:pt x="1284667" y="369332"/>
                          </a:cubicBezTo>
                          <a:cubicBezTo>
                            <a:pt x="1260563" y="391108"/>
                            <a:pt x="1235296" y="345091"/>
                            <a:pt x="1211869" y="369332"/>
                          </a:cubicBezTo>
                          <a:cubicBezTo>
                            <a:pt x="1181348" y="388217"/>
                            <a:pt x="1177071" y="348831"/>
                            <a:pt x="1151918" y="369332"/>
                          </a:cubicBezTo>
                          <a:cubicBezTo>
                            <a:pt x="1129171" y="378349"/>
                            <a:pt x="1079524" y="360414"/>
                            <a:pt x="1040580" y="369332"/>
                          </a:cubicBezTo>
                          <a:cubicBezTo>
                            <a:pt x="1008043" y="385971"/>
                            <a:pt x="988833" y="339999"/>
                            <a:pt x="954935" y="369332"/>
                          </a:cubicBezTo>
                          <a:cubicBezTo>
                            <a:pt x="927467" y="396689"/>
                            <a:pt x="920993" y="361098"/>
                            <a:pt x="907831" y="369332"/>
                          </a:cubicBezTo>
                          <a:cubicBezTo>
                            <a:pt x="898753" y="376591"/>
                            <a:pt x="849215" y="353837"/>
                            <a:pt x="822186" y="369332"/>
                          </a:cubicBezTo>
                          <a:cubicBezTo>
                            <a:pt x="798655" y="383897"/>
                            <a:pt x="766176" y="358122"/>
                            <a:pt x="749389" y="369332"/>
                          </a:cubicBezTo>
                          <a:cubicBezTo>
                            <a:pt x="729763" y="380603"/>
                            <a:pt x="702654" y="361013"/>
                            <a:pt x="676591" y="369332"/>
                          </a:cubicBezTo>
                          <a:cubicBezTo>
                            <a:pt x="657445" y="377012"/>
                            <a:pt x="624729" y="361071"/>
                            <a:pt x="603793" y="369332"/>
                          </a:cubicBezTo>
                          <a:cubicBezTo>
                            <a:pt x="594451" y="372589"/>
                            <a:pt x="557655" y="347958"/>
                            <a:pt x="530995" y="369332"/>
                          </a:cubicBezTo>
                          <a:cubicBezTo>
                            <a:pt x="500722" y="395423"/>
                            <a:pt x="483254" y="345792"/>
                            <a:pt x="432504" y="369332"/>
                          </a:cubicBezTo>
                          <a:cubicBezTo>
                            <a:pt x="397843" y="388821"/>
                            <a:pt x="383134" y="350815"/>
                            <a:pt x="346860" y="369332"/>
                          </a:cubicBezTo>
                          <a:cubicBezTo>
                            <a:pt x="323160" y="399240"/>
                            <a:pt x="321813" y="356506"/>
                            <a:pt x="299755" y="369332"/>
                          </a:cubicBezTo>
                          <a:cubicBezTo>
                            <a:pt x="283171" y="373360"/>
                            <a:pt x="248072" y="348759"/>
                            <a:pt x="226957" y="369332"/>
                          </a:cubicBezTo>
                          <a:cubicBezTo>
                            <a:pt x="220861" y="398079"/>
                            <a:pt x="173161" y="349917"/>
                            <a:pt x="128466" y="369332"/>
                          </a:cubicBezTo>
                          <a:cubicBezTo>
                            <a:pt x="103824" y="393235"/>
                            <a:pt x="48280" y="336181"/>
                            <a:pt x="0" y="369332"/>
                          </a:cubicBezTo>
                          <a:cubicBezTo>
                            <a:pt x="-10174" y="281933"/>
                            <a:pt x="9253" y="253362"/>
                            <a:pt x="0" y="177279"/>
                          </a:cubicBezTo>
                          <a:cubicBezTo>
                            <a:pt x="3360" y="96180"/>
                            <a:pt x="-1799" y="348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imes New Roman" panose="02020603050405020304" pitchFamily="18" charset="0"/>
                  <a:cs typeface="Mangal" panose="02040503050203030202" pitchFamily="18" charset="0"/>
                </a:rPr>
                <a:t>Outcome 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729E8-20EE-FBB0-1AB8-5A0B95DC0FE5}"/>
                </a:ext>
              </a:extLst>
            </p:cNvPr>
            <p:cNvSpPr txBox="1"/>
            <p:nvPr/>
          </p:nvSpPr>
          <p:spPr>
            <a:xfrm>
              <a:off x="4811333" y="4160264"/>
              <a:ext cx="1284667" cy="369332"/>
            </a:xfrm>
            <a:custGeom>
              <a:avLst/>
              <a:gdLst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72797 w 1284667"/>
                <a:gd name="csY1" fmla="*/ 0 h 369332"/>
                <a:gd name="csX2" fmla="*/ 119902 w 1284667"/>
                <a:gd name="csY2" fmla="*/ 0 h 369332"/>
                <a:gd name="csX3" fmla="*/ 231240 w 1284667"/>
                <a:gd name="csY3" fmla="*/ 0 h 369332"/>
                <a:gd name="csX4" fmla="*/ 304037 w 1284667"/>
                <a:gd name="csY4" fmla="*/ 0 h 369332"/>
                <a:gd name="csX5" fmla="*/ 376835 w 1284667"/>
                <a:gd name="csY5" fmla="*/ 0 h 369332"/>
                <a:gd name="csX6" fmla="*/ 488173 w 1284667"/>
                <a:gd name="csY6" fmla="*/ 0 h 369332"/>
                <a:gd name="csX7" fmla="*/ 548124 w 1284667"/>
                <a:gd name="csY7" fmla="*/ 0 h 369332"/>
                <a:gd name="csX8" fmla="*/ 659462 w 1284667"/>
                <a:gd name="csY8" fmla="*/ 0 h 369332"/>
                <a:gd name="csX9" fmla="*/ 770800 w 1284667"/>
                <a:gd name="csY9" fmla="*/ 0 h 369332"/>
                <a:gd name="csX10" fmla="*/ 856444 w 1284667"/>
                <a:gd name="csY10" fmla="*/ 0 h 369332"/>
                <a:gd name="csX11" fmla="*/ 967782 w 1284667"/>
                <a:gd name="csY11" fmla="*/ 0 h 369332"/>
                <a:gd name="csX12" fmla="*/ 1040580 w 1284667"/>
                <a:gd name="csY12" fmla="*/ 0 h 369332"/>
                <a:gd name="csX13" fmla="*/ 1113378 w 1284667"/>
                <a:gd name="csY13" fmla="*/ 0 h 369332"/>
                <a:gd name="csX14" fmla="*/ 1211869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92052 h 369332"/>
                <a:gd name="csX17" fmla="*/ 1284667 w 1284667"/>
                <a:gd name="csY17" fmla="*/ 369332 h 369332"/>
                <a:gd name="csX18" fmla="*/ 1186175 w 1284667"/>
                <a:gd name="csY18" fmla="*/ 369332 h 369332"/>
                <a:gd name="csX19" fmla="*/ 1139071 w 1284667"/>
                <a:gd name="csY19" fmla="*/ 369332 h 369332"/>
                <a:gd name="csX20" fmla="*/ 1079120 w 1284667"/>
                <a:gd name="csY20" fmla="*/ 369332 h 369332"/>
                <a:gd name="csX21" fmla="*/ 967782 w 1284667"/>
                <a:gd name="csY21" fmla="*/ 369332 h 369332"/>
                <a:gd name="csX22" fmla="*/ 882137 w 1284667"/>
                <a:gd name="csY22" fmla="*/ 369332 h 369332"/>
                <a:gd name="csX23" fmla="*/ 822186 w 1284667"/>
                <a:gd name="csY23" fmla="*/ 369332 h 369332"/>
                <a:gd name="csX24" fmla="*/ 736542 w 1284667"/>
                <a:gd name="csY24" fmla="*/ 369332 h 369332"/>
                <a:gd name="csX25" fmla="*/ 689437 w 1284667"/>
                <a:gd name="csY25" fmla="*/ 369332 h 369332"/>
                <a:gd name="csX26" fmla="*/ 642333 w 1284667"/>
                <a:gd name="csY26" fmla="*/ 369332 h 369332"/>
                <a:gd name="csX27" fmla="*/ 556689 w 1284667"/>
                <a:gd name="csY27" fmla="*/ 369332 h 369332"/>
                <a:gd name="csX28" fmla="*/ 496737 w 1284667"/>
                <a:gd name="csY28" fmla="*/ 369332 h 369332"/>
                <a:gd name="csX29" fmla="*/ 398246 w 1284667"/>
                <a:gd name="csY29" fmla="*/ 369332 h 369332"/>
                <a:gd name="csX30" fmla="*/ 338295 w 1284667"/>
                <a:gd name="csY30" fmla="*/ 369332 h 369332"/>
                <a:gd name="csX31" fmla="*/ 239804 w 1284667"/>
                <a:gd name="csY31" fmla="*/ 369332 h 369332"/>
                <a:gd name="csX32" fmla="*/ 192700 w 1284667"/>
                <a:gd name="csY32" fmla="*/ 369332 h 369332"/>
                <a:gd name="csX33" fmla="*/ 94208 w 1284667"/>
                <a:gd name="csY33" fmla="*/ 369332 h 369332"/>
                <a:gd name="csX34" fmla="*/ 0 w 1284667"/>
                <a:gd name="csY34" fmla="*/ 369332 h 369332"/>
                <a:gd name="csX35" fmla="*/ 0 w 1284667"/>
                <a:gd name="csY35" fmla="*/ 195745 h 369332"/>
                <a:gd name="csX36" fmla="*/ 0 w 1284667"/>
                <a:gd name="csY36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</a:cxnLst>
              <a:rect l="l" t="t" r="r" b="b"/>
              <a:pathLst>
                <a:path w="1284667" h="369332" fill="none" extrusionOk="0">
                  <a:moveTo>
                    <a:pt x="0" y="0"/>
                  </a:moveTo>
                  <a:cubicBezTo>
                    <a:pt x="27547" y="-15765"/>
                    <a:pt x="84263" y="34268"/>
                    <a:pt x="111337" y="0"/>
                  </a:cubicBezTo>
                  <a:cubicBezTo>
                    <a:pt x="128106" y="-33992"/>
                    <a:pt x="152857" y="4555"/>
                    <a:pt x="171288" y="0"/>
                  </a:cubicBezTo>
                  <a:cubicBezTo>
                    <a:pt x="211521" y="-2890"/>
                    <a:pt x="239555" y="24245"/>
                    <a:pt x="256933" y="0"/>
                  </a:cubicBezTo>
                  <a:cubicBezTo>
                    <a:pt x="286166" y="-17803"/>
                    <a:pt x="331743" y="-11530"/>
                    <a:pt x="355424" y="0"/>
                  </a:cubicBezTo>
                  <a:cubicBezTo>
                    <a:pt x="379459" y="-12367"/>
                    <a:pt x="390183" y="-4026"/>
                    <a:pt x="402529" y="0"/>
                  </a:cubicBezTo>
                  <a:cubicBezTo>
                    <a:pt x="409495" y="-3093"/>
                    <a:pt x="430890" y="2340"/>
                    <a:pt x="449633" y="0"/>
                  </a:cubicBezTo>
                  <a:cubicBezTo>
                    <a:pt x="492544" y="-22000"/>
                    <a:pt x="538394" y="37490"/>
                    <a:pt x="560971" y="0"/>
                  </a:cubicBezTo>
                  <a:cubicBezTo>
                    <a:pt x="598891" y="-60633"/>
                    <a:pt x="610726" y="-21897"/>
                    <a:pt x="646615" y="0"/>
                  </a:cubicBezTo>
                  <a:cubicBezTo>
                    <a:pt x="687820" y="3087"/>
                    <a:pt x="676452" y="1728"/>
                    <a:pt x="693720" y="0"/>
                  </a:cubicBezTo>
                  <a:cubicBezTo>
                    <a:pt x="718782" y="3831"/>
                    <a:pt x="741168" y="21309"/>
                    <a:pt x="779364" y="0"/>
                  </a:cubicBezTo>
                  <a:cubicBezTo>
                    <a:pt x="795709" y="-14641"/>
                    <a:pt x="846305" y="-3799"/>
                    <a:pt x="890702" y="0"/>
                  </a:cubicBezTo>
                  <a:cubicBezTo>
                    <a:pt x="921856" y="-17919"/>
                    <a:pt x="928743" y="35149"/>
                    <a:pt x="963500" y="0"/>
                  </a:cubicBezTo>
                  <a:cubicBezTo>
                    <a:pt x="984656" y="-22122"/>
                    <a:pt x="1023829" y="14517"/>
                    <a:pt x="1036298" y="0"/>
                  </a:cubicBezTo>
                  <a:cubicBezTo>
                    <a:pt x="1049064" y="-14539"/>
                    <a:pt x="1091730" y="15133"/>
                    <a:pt x="1121942" y="0"/>
                  </a:cubicBezTo>
                  <a:cubicBezTo>
                    <a:pt x="1123902" y="-29492"/>
                    <a:pt x="1213716" y="2212"/>
                    <a:pt x="1284667" y="0"/>
                  </a:cubicBezTo>
                  <a:cubicBezTo>
                    <a:pt x="1280077" y="104567"/>
                    <a:pt x="1273581" y="138434"/>
                    <a:pt x="1284667" y="188359"/>
                  </a:cubicBezTo>
                  <a:cubicBezTo>
                    <a:pt x="1276046" y="261660"/>
                    <a:pt x="1288280" y="346521"/>
                    <a:pt x="1284667" y="369332"/>
                  </a:cubicBezTo>
                  <a:cubicBezTo>
                    <a:pt x="1251477" y="382988"/>
                    <a:pt x="1244054" y="337333"/>
                    <a:pt x="1211869" y="369332"/>
                  </a:cubicBezTo>
                  <a:cubicBezTo>
                    <a:pt x="1187953" y="371930"/>
                    <a:pt x="1190540" y="338444"/>
                    <a:pt x="1151918" y="369332"/>
                  </a:cubicBezTo>
                  <a:cubicBezTo>
                    <a:pt x="1140038" y="378641"/>
                    <a:pt x="1087233" y="355374"/>
                    <a:pt x="1040580" y="369332"/>
                  </a:cubicBezTo>
                  <a:cubicBezTo>
                    <a:pt x="1005079" y="394382"/>
                    <a:pt x="996993" y="331072"/>
                    <a:pt x="954935" y="369332"/>
                  </a:cubicBezTo>
                  <a:cubicBezTo>
                    <a:pt x="934012" y="396128"/>
                    <a:pt x="920883" y="353939"/>
                    <a:pt x="907831" y="369332"/>
                  </a:cubicBezTo>
                  <a:cubicBezTo>
                    <a:pt x="882411" y="375106"/>
                    <a:pt x="858846" y="372442"/>
                    <a:pt x="822186" y="369332"/>
                  </a:cubicBezTo>
                  <a:cubicBezTo>
                    <a:pt x="790996" y="392171"/>
                    <a:pt x="779002" y="354198"/>
                    <a:pt x="749389" y="369332"/>
                  </a:cubicBezTo>
                  <a:cubicBezTo>
                    <a:pt x="732525" y="372716"/>
                    <a:pt x="708334" y="364643"/>
                    <a:pt x="676591" y="369332"/>
                  </a:cubicBezTo>
                  <a:cubicBezTo>
                    <a:pt x="661154" y="370442"/>
                    <a:pt x="632629" y="361956"/>
                    <a:pt x="603793" y="369332"/>
                  </a:cubicBezTo>
                  <a:cubicBezTo>
                    <a:pt x="610268" y="376050"/>
                    <a:pt x="553697" y="365619"/>
                    <a:pt x="530995" y="369332"/>
                  </a:cubicBezTo>
                  <a:cubicBezTo>
                    <a:pt x="491539" y="384760"/>
                    <a:pt x="494139" y="343542"/>
                    <a:pt x="432504" y="369332"/>
                  </a:cubicBezTo>
                  <a:cubicBezTo>
                    <a:pt x="393686" y="373298"/>
                    <a:pt x="400290" y="332262"/>
                    <a:pt x="346860" y="369332"/>
                  </a:cubicBezTo>
                  <a:cubicBezTo>
                    <a:pt x="321722" y="408396"/>
                    <a:pt x="333097" y="362149"/>
                    <a:pt x="299755" y="369332"/>
                  </a:cubicBezTo>
                  <a:cubicBezTo>
                    <a:pt x="289206" y="364840"/>
                    <a:pt x="246908" y="338174"/>
                    <a:pt x="226957" y="369332"/>
                  </a:cubicBezTo>
                  <a:cubicBezTo>
                    <a:pt x="234621" y="400320"/>
                    <a:pt x="183321" y="338327"/>
                    <a:pt x="128466" y="369332"/>
                  </a:cubicBezTo>
                  <a:cubicBezTo>
                    <a:pt x="121279" y="396885"/>
                    <a:pt x="59826" y="329488"/>
                    <a:pt x="0" y="369332"/>
                  </a:cubicBezTo>
                  <a:cubicBezTo>
                    <a:pt x="-8338" y="272921"/>
                    <a:pt x="5470" y="263219"/>
                    <a:pt x="0" y="177279"/>
                  </a:cubicBezTo>
                  <a:cubicBezTo>
                    <a:pt x="-12591" y="103821"/>
                    <a:pt x="2383" y="32040"/>
                    <a:pt x="0" y="0"/>
                  </a:cubicBezTo>
                  <a:close/>
                </a:path>
                <a:path w="1284667" h="369332" stroke="0" extrusionOk="0">
                  <a:moveTo>
                    <a:pt x="0" y="0"/>
                  </a:moveTo>
                  <a:cubicBezTo>
                    <a:pt x="6499" y="-19403"/>
                    <a:pt x="29616" y="12026"/>
                    <a:pt x="72797" y="0"/>
                  </a:cubicBezTo>
                  <a:cubicBezTo>
                    <a:pt x="112918" y="685"/>
                    <a:pt x="99510" y="5244"/>
                    <a:pt x="119902" y="0"/>
                  </a:cubicBezTo>
                  <a:cubicBezTo>
                    <a:pt x="173968" y="7851"/>
                    <a:pt x="199342" y="44162"/>
                    <a:pt x="231240" y="0"/>
                  </a:cubicBezTo>
                  <a:cubicBezTo>
                    <a:pt x="276425" y="-24198"/>
                    <a:pt x="302070" y="14387"/>
                    <a:pt x="304037" y="0"/>
                  </a:cubicBezTo>
                  <a:cubicBezTo>
                    <a:pt x="305400" y="-29527"/>
                    <a:pt x="336191" y="-3227"/>
                    <a:pt x="376835" y="0"/>
                  </a:cubicBezTo>
                  <a:cubicBezTo>
                    <a:pt x="408544" y="8752"/>
                    <a:pt x="449404" y="24475"/>
                    <a:pt x="488173" y="0"/>
                  </a:cubicBezTo>
                  <a:cubicBezTo>
                    <a:pt x="544716" y="-22211"/>
                    <a:pt x="536095" y="8868"/>
                    <a:pt x="548124" y="0"/>
                  </a:cubicBezTo>
                  <a:cubicBezTo>
                    <a:pt x="583391" y="-12160"/>
                    <a:pt x="598309" y="34185"/>
                    <a:pt x="659462" y="0"/>
                  </a:cubicBezTo>
                  <a:cubicBezTo>
                    <a:pt x="668642" y="21593"/>
                    <a:pt x="738742" y="33614"/>
                    <a:pt x="770800" y="0"/>
                  </a:cubicBezTo>
                  <a:cubicBezTo>
                    <a:pt x="845881" y="-41474"/>
                    <a:pt x="808697" y="13077"/>
                    <a:pt x="856444" y="0"/>
                  </a:cubicBezTo>
                  <a:cubicBezTo>
                    <a:pt x="883120" y="775"/>
                    <a:pt x="959900" y="67464"/>
                    <a:pt x="967782" y="0"/>
                  </a:cubicBezTo>
                  <a:cubicBezTo>
                    <a:pt x="978297" y="-34461"/>
                    <a:pt x="1014842" y="45228"/>
                    <a:pt x="1040580" y="0"/>
                  </a:cubicBezTo>
                  <a:cubicBezTo>
                    <a:pt x="1055332" y="-17695"/>
                    <a:pt x="1084326" y="11616"/>
                    <a:pt x="1113378" y="0"/>
                  </a:cubicBezTo>
                  <a:cubicBezTo>
                    <a:pt x="1127679" y="-4944"/>
                    <a:pt x="1177985" y="8374"/>
                    <a:pt x="1211869" y="0"/>
                  </a:cubicBezTo>
                  <a:cubicBezTo>
                    <a:pt x="1240430" y="-14620"/>
                    <a:pt x="1240413" y="3445"/>
                    <a:pt x="1284667" y="0"/>
                  </a:cubicBezTo>
                  <a:cubicBezTo>
                    <a:pt x="1287783" y="98958"/>
                    <a:pt x="1282163" y="114236"/>
                    <a:pt x="1284667" y="192052"/>
                  </a:cubicBezTo>
                  <a:cubicBezTo>
                    <a:pt x="1306590" y="268712"/>
                    <a:pt x="1281248" y="339435"/>
                    <a:pt x="1284667" y="369332"/>
                  </a:cubicBezTo>
                  <a:cubicBezTo>
                    <a:pt x="1270787" y="415341"/>
                    <a:pt x="1247634" y="347598"/>
                    <a:pt x="1186175" y="369332"/>
                  </a:cubicBezTo>
                  <a:cubicBezTo>
                    <a:pt x="1134570" y="375310"/>
                    <a:pt x="1174307" y="365488"/>
                    <a:pt x="1139071" y="369332"/>
                  </a:cubicBezTo>
                  <a:cubicBezTo>
                    <a:pt x="1126047" y="382676"/>
                    <a:pt x="1107783" y="353807"/>
                    <a:pt x="1079120" y="369332"/>
                  </a:cubicBezTo>
                  <a:cubicBezTo>
                    <a:pt x="1067774" y="405487"/>
                    <a:pt x="1016594" y="338828"/>
                    <a:pt x="967782" y="369332"/>
                  </a:cubicBezTo>
                  <a:cubicBezTo>
                    <a:pt x="939348" y="406177"/>
                    <a:pt x="932454" y="361047"/>
                    <a:pt x="882137" y="369332"/>
                  </a:cubicBezTo>
                  <a:cubicBezTo>
                    <a:pt x="851768" y="369211"/>
                    <a:pt x="840559" y="349145"/>
                    <a:pt x="822186" y="369332"/>
                  </a:cubicBezTo>
                  <a:cubicBezTo>
                    <a:pt x="823821" y="373683"/>
                    <a:pt x="780981" y="388626"/>
                    <a:pt x="736542" y="369332"/>
                  </a:cubicBezTo>
                  <a:cubicBezTo>
                    <a:pt x="706032" y="378399"/>
                    <a:pt x="711590" y="349421"/>
                    <a:pt x="689437" y="369332"/>
                  </a:cubicBezTo>
                  <a:cubicBezTo>
                    <a:pt x="670174" y="381008"/>
                    <a:pt x="650255" y="365515"/>
                    <a:pt x="642333" y="369332"/>
                  </a:cubicBezTo>
                  <a:cubicBezTo>
                    <a:pt x="648987" y="370954"/>
                    <a:pt x="607151" y="340487"/>
                    <a:pt x="556689" y="369332"/>
                  </a:cubicBezTo>
                  <a:cubicBezTo>
                    <a:pt x="505867" y="387890"/>
                    <a:pt x="512822" y="357346"/>
                    <a:pt x="496737" y="369332"/>
                  </a:cubicBezTo>
                  <a:cubicBezTo>
                    <a:pt x="466675" y="368310"/>
                    <a:pt x="451212" y="374502"/>
                    <a:pt x="398246" y="369332"/>
                  </a:cubicBezTo>
                  <a:cubicBezTo>
                    <a:pt x="351065" y="383804"/>
                    <a:pt x="360596" y="375415"/>
                    <a:pt x="338295" y="369332"/>
                  </a:cubicBezTo>
                  <a:cubicBezTo>
                    <a:pt x="302720" y="368877"/>
                    <a:pt x="288641" y="349103"/>
                    <a:pt x="239804" y="369332"/>
                  </a:cubicBezTo>
                  <a:cubicBezTo>
                    <a:pt x="185645" y="380032"/>
                    <a:pt x="196123" y="358951"/>
                    <a:pt x="192700" y="369332"/>
                  </a:cubicBezTo>
                  <a:cubicBezTo>
                    <a:pt x="184472" y="388779"/>
                    <a:pt x="126691" y="354792"/>
                    <a:pt x="94208" y="369332"/>
                  </a:cubicBezTo>
                  <a:cubicBezTo>
                    <a:pt x="81021" y="371583"/>
                    <a:pt x="55556" y="352489"/>
                    <a:pt x="0" y="369332"/>
                  </a:cubicBezTo>
                  <a:cubicBezTo>
                    <a:pt x="-10073" y="316932"/>
                    <a:pt x="21066" y="251887"/>
                    <a:pt x="0" y="195745"/>
                  </a:cubicBezTo>
                  <a:cubicBezTo>
                    <a:pt x="-22915" y="144529"/>
                    <a:pt x="-14242" y="32194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57942" y="-31265"/>
                    <a:pt x="76086" y="13060"/>
                    <a:pt x="111337" y="0"/>
                  </a:cubicBezTo>
                  <a:cubicBezTo>
                    <a:pt x="146931" y="-18826"/>
                    <a:pt x="152833" y="13564"/>
                    <a:pt x="171288" y="0"/>
                  </a:cubicBezTo>
                  <a:cubicBezTo>
                    <a:pt x="189667" y="3141"/>
                    <a:pt x="202668" y="37399"/>
                    <a:pt x="256933" y="0"/>
                  </a:cubicBezTo>
                  <a:cubicBezTo>
                    <a:pt x="286289" y="-29472"/>
                    <a:pt x="340371" y="1136"/>
                    <a:pt x="355424" y="0"/>
                  </a:cubicBezTo>
                  <a:cubicBezTo>
                    <a:pt x="377391" y="-5833"/>
                    <a:pt x="394604" y="695"/>
                    <a:pt x="402529" y="0"/>
                  </a:cubicBezTo>
                  <a:cubicBezTo>
                    <a:pt x="416279" y="-7229"/>
                    <a:pt x="431098" y="-1178"/>
                    <a:pt x="449633" y="0"/>
                  </a:cubicBezTo>
                  <a:cubicBezTo>
                    <a:pt x="478331" y="-20002"/>
                    <a:pt x="511865" y="37542"/>
                    <a:pt x="560971" y="0"/>
                  </a:cubicBezTo>
                  <a:cubicBezTo>
                    <a:pt x="587431" y="-44246"/>
                    <a:pt x="620266" y="-1305"/>
                    <a:pt x="646615" y="0"/>
                  </a:cubicBezTo>
                  <a:cubicBezTo>
                    <a:pt x="690294" y="-916"/>
                    <a:pt x="681980" y="9820"/>
                    <a:pt x="693720" y="0"/>
                  </a:cubicBezTo>
                  <a:cubicBezTo>
                    <a:pt x="709951" y="5907"/>
                    <a:pt x="763000" y="11024"/>
                    <a:pt x="779364" y="0"/>
                  </a:cubicBezTo>
                  <a:cubicBezTo>
                    <a:pt x="796737" y="-5572"/>
                    <a:pt x="833903" y="26654"/>
                    <a:pt x="890702" y="0"/>
                  </a:cubicBezTo>
                  <a:cubicBezTo>
                    <a:pt x="937847" y="-21028"/>
                    <a:pt x="933683" y="5592"/>
                    <a:pt x="963500" y="0"/>
                  </a:cubicBezTo>
                  <a:cubicBezTo>
                    <a:pt x="993716" y="-19205"/>
                    <a:pt x="1001970" y="18953"/>
                    <a:pt x="1036298" y="0"/>
                  </a:cubicBezTo>
                  <a:cubicBezTo>
                    <a:pt x="1056951" y="-14029"/>
                    <a:pt x="1106929" y="15353"/>
                    <a:pt x="1121942" y="0"/>
                  </a:cubicBezTo>
                  <a:cubicBezTo>
                    <a:pt x="1111884" y="7696"/>
                    <a:pt x="1226201" y="25858"/>
                    <a:pt x="1284667" y="0"/>
                  </a:cubicBezTo>
                  <a:cubicBezTo>
                    <a:pt x="1278419" y="94931"/>
                    <a:pt x="1280651" y="112251"/>
                    <a:pt x="1284667" y="188359"/>
                  </a:cubicBezTo>
                  <a:cubicBezTo>
                    <a:pt x="1286970" y="252547"/>
                    <a:pt x="1299974" y="327458"/>
                    <a:pt x="1284667" y="369332"/>
                  </a:cubicBezTo>
                  <a:cubicBezTo>
                    <a:pt x="1256862" y="408448"/>
                    <a:pt x="1246392" y="365130"/>
                    <a:pt x="1211869" y="369332"/>
                  </a:cubicBezTo>
                  <a:cubicBezTo>
                    <a:pt x="1181318" y="405525"/>
                    <a:pt x="1186682" y="337247"/>
                    <a:pt x="1151918" y="369332"/>
                  </a:cubicBezTo>
                  <a:cubicBezTo>
                    <a:pt x="1119071" y="373044"/>
                    <a:pt x="1078853" y="358351"/>
                    <a:pt x="1040580" y="369332"/>
                  </a:cubicBezTo>
                  <a:cubicBezTo>
                    <a:pt x="1006141" y="374600"/>
                    <a:pt x="988394" y="358874"/>
                    <a:pt x="954935" y="369332"/>
                  </a:cubicBezTo>
                  <a:cubicBezTo>
                    <a:pt x="925283" y="405671"/>
                    <a:pt x="921748" y="365088"/>
                    <a:pt x="907831" y="369332"/>
                  </a:cubicBezTo>
                  <a:cubicBezTo>
                    <a:pt x="889981" y="370289"/>
                    <a:pt x="852576" y="359253"/>
                    <a:pt x="822186" y="369332"/>
                  </a:cubicBezTo>
                  <a:cubicBezTo>
                    <a:pt x="806013" y="384268"/>
                    <a:pt x="772707" y="358675"/>
                    <a:pt x="749389" y="369332"/>
                  </a:cubicBezTo>
                  <a:cubicBezTo>
                    <a:pt x="724495" y="388435"/>
                    <a:pt x="692360" y="356650"/>
                    <a:pt x="676591" y="369332"/>
                  </a:cubicBezTo>
                  <a:cubicBezTo>
                    <a:pt x="660366" y="368505"/>
                    <a:pt x="631259" y="358037"/>
                    <a:pt x="603793" y="369332"/>
                  </a:cubicBezTo>
                  <a:cubicBezTo>
                    <a:pt x="589274" y="361823"/>
                    <a:pt x="557211" y="329183"/>
                    <a:pt x="530995" y="369332"/>
                  </a:cubicBezTo>
                  <a:cubicBezTo>
                    <a:pt x="508290" y="414429"/>
                    <a:pt x="493269" y="340070"/>
                    <a:pt x="432504" y="369332"/>
                  </a:cubicBezTo>
                  <a:cubicBezTo>
                    <a:pt x="413304" y="397714"/>
                    <a:pt x="372907" y="353823"/>
                    <a:pt x="346860" y="369332"/>
                  </a:cubicBezTo>
                  <a:cubicBezTo>
                    <a:pt x="317811" y="397262"/>
                    <a:pt x="324677" y="351544"/>
                    <a:pt x="299755" y="369332"/>
                  </a:cubicBezTo>
                  <a:cubicBezTo>
                    <a:pt x="285544" y="381562"/>
                    <a:pt x="238406" y="358065"/>
                    <a:pt x="226957" y="369332"/>
                  </a:cubicBezTo>
                  <a:cubicBezTo>
                    <a:pt x="214036" y="405307"/>
                    <a:pt x="167184" y="376926"/>
                    <a:pt x="128466" y="369332"/>
                  </a:cubicBezTo>
                  <a:cubicBezTo>
                    <a:pt x="102819" y="365525"/>
                    <a:pt x="39528" y="337009"/>
                    <a:pt x="0" y="369332"/>
                  </a:cubicBezTo>
                  <a:cubicBezTo>
                    <a:pt x="6035" y="286933"/>
                    <a:pt x="3737" y="251470"/>
                    <a:pt x="0" y="177279"/>
                  </a:cubicBezTo>
                  <a:cubicBezTo>
                    <a:pt x="-13013" y="99736"/>
                    <a:pt x="-14202" y="30781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0509" y="-17538"/>
                    <a:pt x="72110" y="38743"/>
                    <a:pt x="111337" y="0"/>
                  </a:cubicBezTo>
                  <a:cubicBezTo>
                    <a:pt x="142413" y="-25557"/>
                    <a:pt x="137058" y="7414"/>
                    <a:pt x="171288" y="0"/>
                  </a:cubicBezTo>
                  <a:cubicBezTo>
                    <a:pt x="203806" y="-12234"/>
                    <a:pt x="222854" y="30225"/>
                    <a:pt x="256933" y="0"/>
                  </a:cubicBezTo>
                  <a:cubicBezTo>
                    <a:pt x="290921" y="-22692"/>
                    <a:pt x="334685" y="-3243"/>
                    <a:pt x="355424" y="0"/>
                  </a:cubicBezTo>
                  <a:cubicBezTo>
                    <a:pt x="378929" y="-8166"/>
                    <a:pt x="386201" y="2266"/>
                    <a:pt x="402529" y="0"/>
                  </a:cubicBezTo>
                  <a:cubicBezTo>
                    <a:pt x="412501" y="-4465"/>
                    <a:pt x="423343" y="5145"/>
                    <a:pt x="449633" y="0"/>
                  </a:cubicBezTo>
                  <a:cubicBezTo>
                    <a:pt x="497570" y="-24717"/>
                    <a:pt x="531690" y="56266"/>
                    <a:pt x="560971" y="0"/>
                  </a:cubicBezTo>
                  <a:cubicBezTo>
                    <a:pt x="598984" y="-44915"/>
                    <a:pt x="608476" y="-2198"/>
                    <a:pt x="646615" y="0"/>
                  </a:cubicBezTo>
                  <a:cubicBezTo>
                    <a:pt x="686552" y="-259"/>
                    <a:pt x="680346" y="5383"/>
                    <a:pt x="693720" y="0"/>
                  </a:cubicBezTo>
                  <a:cubicBezTo>
                    <a:pt x="712811" y="-2286"/>
                    <a:pt x="749508" y="30353"/>
                    <a:pt x="779364" y="0"/>
                  </a:cubicBezTo>
                  <a:cubicBezTo>
                    <a:pt x="815249" y="-3000"/>
                    <a:pt x="855414" y="15969"/>
                    <a:pt x="890702" y="0"/>
                  </a:cubicBezTo>
                  <a:cubicBezTo>
                    <a:pt x="932848" y="-25078"/>
                    <a:pt x="925988" y="14534"/>
                    <a:pt x="963500" y="0"/>
                  </a:cubicBezTo>
                  <a:cubicBezTo>
                    <a:pt x="993890" y="-9987"/>
                    <a:pt x="1018586" y="11674"/>
                    <a:pt x="1036298" y="0"/>
                  </a:cubicBezTo>
                  <a:cubicBezTo>
                    <a:pt x="1057225" y="-16646"/>
                    <a:pt x="1099049" y="8686"/>
                    <a:pt x="1121942" y="0"/>
                  </a:cubicBezTo>
                  <a:cubicBezTo>
                    <a:pt x="1132690" y="-15723"/>
                    <a:pt x="1187515" y="32213"/>
                    <a:pt x="1284667" y="0"/>
                  </a:cubicBezTo>
                  <a:cubicBezTo>
                    <a:pt x="1284798" y="98584"/>
                    <a:pt x="1283944" y="132637"/>
                    <a:pt x="1284667" y="188359"/>
                  </a:cubicBezTo>
                  <a:cubicBezTo>
                    <a:pt x="1279095" y="257175"/>
                    <a:pt x="1285221" y="333923"/>
                    <a:pt x="1284667" y="369332"/>
                  </a:cubicBezTo>
                  <a:cubicBezTo>
                    <a:pt x="1260588" y="387003"/>
                    <a:pt x="1234156" y="343282"/>
                    <a:pt x="1211869" y="369332"/>
                  </a:cubicBezTo>
                  <a:cubicBezTo>
                    <a:pt x="1180584" y="387985"/>
                    <a:pt x="1180138" y="351433"/>
                    <a:pt x="1151918" y="369332"/>
                  </a:cubicBezTo>
                  <a:cubicBezTo>
                    <a:pt x="1118920" y="377153"/>
                    <a:pt x="1071122" y="359705"/>
                    <a:pt x="1040580" y="369332"/>
                  </a:cubicBezTo>
                  <a:cubicBezTo>
                    <a:pt x="1011578" y="393991"/>
                    <a:pt x="993187" y="351239"/>
                    <a:pt x="954935" y="369332"/>
                  </a:cubicBezTo>
                  <a:cubicBezTo>
                    <a:pt x="927863" y="394281"/>
                    <a:pt x="922081" y="361329"/>
                    <a:pt x="907831" y="369332"/>
                  </a:cubicBezTo>
                  <a:cubicBezTo>
                    <a:pt x="893400" y="383376"/>
                    <a:pt x="843934" y="356445"/>
                    <a:pt x="822186" y="369332"/>
                  </a:cubicBezTo>
                  <a:cubicBezTo>
                    <a:pt x="796762" y="383513"/>
                    <a:pt x="769104" y="357303"/>
                    <a:pt x="749389" y="369332"/>
                  </a:cubicBezTo>
                  <a:cubicBezTo>
                    <a:pt x="730056" y="387365"/>
                    <a:pt x="705102" y="361279"/>
                    <a:pt x="676591" y="369332"/>
                  </a:cubicBezTo>
                  <a:cubicBezTo>
                    <a:pt x="659483" y="373686"/>
                    <a:pt x="623659" y="358536"/>
                    <a:pt x="603793" y="369332"/>
                  </a:cubicBezTo>
                  <a:cubicBezTo>
                    <a:pt x="589194" y="370900"/>
                    <a:pt x="560821" y="340660"/>
                    <a:pt x="530995" y="369332"/>
                  </a:cubicBezTo>
                  <a:cubicBezTo>
                    <a:pt x="500808" y="406088"/>
                    <a:pt x="486673" y="342907"/>
                    <a:pt x="432504" y="369332"/>
                  </a:cubicBezTo>
                  <a:cubicBezTo>
                    <a:pt x="392533" y="384273"/>
                    <a:pt x="381749" y="349792"/>
                    <a:pt x="346860" y="369332"/>
                  </a:cubicBezTo>
                  <a:cubicBezTo>
                    <a:pt x="322488" y="398937"/>
                    <a:pt x="323209" y="356246"/>
                    <a:pt x="299755" y="369332"/>
                  </a:cubicBezTo>
                  <a:cubicBezTo>
                    <a:pt x="278351" y="371822"/>
                    <a:pt x="246914" y="344832"/>
                    <a:pt x="226957" y="369332"/>
                  </a:cubicBezTo>
                  <a:cubicBezTo>
                    <a:pt x="208057" y="393342"/>
                    <a:pt x="185064" y="355861"/>
                    <a:pt x="128466" y="369332"/>
                  </a:cubicBezTo>
                  <a:cubicBezTo>
                    <a:pt x="107674" y="393217"/>
                    <a:pt x="35145" y="340670"/>
                    <a:pt x="0" y="369332"/>
                  </a:cubicBezTo>
                  <a:cubicBezTo>
                    <a:pt x="-6208" y="290111"/>
                    <a:pt x="7883" y="254080"/>
                    <a:pt x="0" y="177279"/>
                  </a:cubicBezTo>
                  <a:cubicBezTo>
                    <a:pt x="-4294" y="91043"/>
                    <a:pt x="-1329" y="27723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3682" y="-21674"/>
                    <a:pt x="76755" y="33073"/>
                    <a:pt x="111337" y="0"/>
                  </a:cubicBezTo>
                  <a:cubicBezTo>
                    <a:pt x="133004" y="-29449"/>
                    <a:pt x="146932" y="8098"/>
                    <a:pt x="171288" y="0"/>
                  </a:cubicBezTo>
                  <a:cubicBezTo>
                    <a:pt x="203299" y="-358"/>
                    <a:pt x="231845" y="29620"/>
                    <a:pt x="256933" y="0"/>
                  </a:cubicBezTo>
                  <a:cubicBezTo>
                    <a:pt x="289991" y="-20532"/>
                    <a:pt x="335715" y="-2591"/>
                    <a:pt x="355424" y="0"/>
                  </a:cubicBezTo>
                  <a:cubicBezTo>
                    <a:pt x="379546" y="-8645"/>
                    <a:pt x="389830" y="-2249"/>
                    <a:pt x="402529" y="0"/>
                  </a:cubicBezTo>
                  <a:cubicBezTo>
                    <a:pt x="411520" y="-3695"/>
                    <a:pt x="430157" y="3169"/>
                    <a:pt x="449633" y="0"/>
                  </a:cubicBezTo>
                  <a:cubicBezTo>
                    <a:pt x="486986" y="-25330"/>
                    <a:pt x="530790" y="44298"/>
                    <a:pt x="560971" y="0"/>
                  </a:cubicBezTo>
                  <a:cubicBezTo>
                    <a:pt x="601116" y="-51279"/>
                    <a:pt x="620168" y="-17427"/>
                    <a:pt x="646615" y="0"/>
                  </a:cubicBezTo>
                  <a:cubicBezTo>
                    <a:pt x="686220" y="1138"/>
                    <a:pt x="678398" y="3430"/>
                    <a:pt x="693720" y="0"/>
                  </a:cubicBezTo>
                  <a:cubicBezTo>
                    <a:pt x="715361" y="1358"/>
                    <a:pt x="743090" y="23725"/>
                    <a:pt x="779364" y="0"/>
                  </a:cubicBezTo>
                  <a:cubicBezTo>
                    <a:pt x="806138" y="-5689"/>
                    <a:pt x="849976" y="12031"/>
                    <a:pt x="890702" y="0"/>
                  </a:cubicBezTo>
                  <a:cubicBezTo>
                    <a:pt x="926958" y="-20705"/>
                    <a:pt x="931606" y="14807"/>
                    <a:pt x="963500" y="0"/>
                  </a:cubicBezTo>
                  <a:cubicBezTo>
                    <a:pt x="983856" y="-18587"/>
                    <a:pt x="1019607" y="12432"/>
                    <a:pt x="1036298" y="0"/>
                  </a:cubicBezTo>
                  <a:cubicBezTo>
                    <a:pt x="1044646" y="-14770"/>
                    <a:pt x="1094557" y="8736"/>
                    <a:pt x="1121942" y="0"/>
                  </a:cubicBezTo>
                  <a:cubicBezTo>
                    <a:pt x="1126044" y="-33434"/>
                    <a:pt x="1208162" y="12156"/>
                    <a:pt x="1284667" y="0"/>
                  </a:cubicBezTo>
                  <a:cubicBezTo>
                    <a:pt x="1282946" y="100929"/>
                    <a:pt x="1281781" y="135253"/>
                    <a:pt x="1284667" y="188359"/>
                  </a:cubicBezTo>
                  <a:cubicBezTo>
                    <a:pt x="1280199" y="261692"/>
                    <a:pt x="1290434" y="336366"/>
                    <a:pt x="1284667" y="369332"/>
                  </a:cubicBezTo>
                  <a:cubicBezTo>
                    <a:pt x="1255300" y="391676"/>
                    <a:pt x="1232902" y="343403"/>
                    <a:pt x="1211869" y="369332"/>
                  </a:cubicBezTo>
                  <a:cubicBezTo>
                    <a:pt x="1188388" y="389986"/>
                    <a:pt x="1177962" y="348054"/>
                    <a:pt x="1151918" y="369332"/>
                  </a:cubicBezTo>
                  <a:cubicBezTo>
                    <a:pt x="1134828" y="374040"/>
                    <a:pt x="1084083" y="355902"/>
                    <a:pt x="1040580" y="369332"/>
                  </a:cubicBezTo>
                  <a:cubicBezTo>
                    <a:pt x="1006213" y="390316"/>
                    <a:pt x="988449" y="346161"/>
                    <a:pt x="954935" y="369332"/>
                  </a:cubicBezTo>
                  <a:cubicBezTo>
                    <a:pt x="927919" y="398289"/>
                    <a:pt x="919107" y="355429"/>
                    <a:pt x="907831" y="369332"/>
                  </a:cubicBezTo>
                  <a:cubicBezTo>
                    <a:pt x="890524" y="377035"/>
                    <a:pt x="853743" y="365081"/>
                    <a:pt x="822186" y="369332"/>
                  </a:cubicBezTo>
                  <a:cubicBezTo>
                    <a:pt x="799130" y="389120"/>
                    <a:pt x="771109" y="356696"/>
                    <a:pt x="749389" y="369332"/>
                  </a:cubicBezTo>
                  <a:cubicBezTo>
                    <a:pt x="730088" y="380008"/>
                    <a:pt x="704905" y="360376"/>
                    <a:pt x="676591" y="369332"/>
                  </a:cubicBezTo>
                  <a:cubicBezTo>
                    <a:pt x="659926" y="372867"/>
                    <a:pt x="629249" y="359109"/>
                    <a:pt x="603793" y="369332"/>
                  </a:cubicBezTo>
                  <a:cubicBezTo>
                    <a:pt x="604077" y="374634"/>
                    <a:pt x="557257" y="355624"/>
                    <a:pt x="530995" y="369332"/>
                  </a:cubicBezTo>
                  <a:cubicBezTo>
                    <a:pt x="500329" y="389375"/>
                    <a:pt x="493478" y="356749"/>
                    <a:pt x="432504" y="369332"/>
                  </a:cubicBezTo>
                  <a:cubicBezTo>
                    <a:pt x="399403" y="377673"/>
                    <a:pt x="391913" y="347490"/>
                    <a:pt x="346860" y="369332"/>
                  </a:cubicBezTo>
                  <a:cubicBezTo>
                    <a:pt x="321561" y="403503"/>
                    <a:pt x="325344" y="355408"/>
                    <a:pt x="299755" y="369332"/>
                  </a:cubicBezTo>
                  <a:cubicBezTo>
                    <a:pt x="288798" y="368063"/>
                    <a:pt x="252715" y="345312"/>
                    <a:pt x="226957" y="369332"/>
                  </a:cubicBezTo>
                  <a:cubicBezTo>
                    <a:pt x="229385" y="403113"/>
                    <a:pt x="182411" y="352197"/>
                    <a:pt x="128466" y="369332"/>
                  </a:cubicBezTo>
                  <a:cubicBezTo>
                    <a:pt x="119656" y="400250"/>
                    <a:pt x="53950" y="338316"/>
                    <a:pt x="0" y="369332"/>
                  </a:cubicBezTo>
                  <a:cubicBezTo>
                    <a:pt x="-11202" y="277453"/>
                    <a:pt x="9500" y="259616"/>
                    <a:pt x="0" y="177279"/>
                  </a:cubicBezTo>
                  <a:cubicBezTo>
                    <a:pt x="-8930" y="103183"/>
                    <a:pt x="-2685" y="29113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  <a:gd name="csX0" fmla="*/ 0 w 1284667"/>
                        <a:gd name="csY0" fmla="*/ 0 h 369332"/>
                        <a:gd name="csX1" fmla="*/ 72797 w 1284667"/>
                        <a:gd name="csY1" fmla="*/ 0 h 369332"/>
                        <a:gd name="csX2" fmla="*/ 119902 w 1284667"/>
                        <a:gd name="csY2" fmla="*/ 0 h 369332"/>
                        <a:gd name="csX3" fmla="*/ 231240 w 1284667"/>
                        <a:gd name="csY3" fmla="*/ 0 h 369332"/>
                        <a:gd name="csX4" fmla="*/ 304037 w 1284667"/>
                        <a:gd name="csY4" fmla="*/ 0 h 369332"/>
                        <a:gd name="csX5" fmla="*/ 376835 w 1284667"/>
                        <a:gd name="csY5" fmla="*/ 0 h 369332"/>
                        <a:gd name="csX6" fmla="*/ 488173 w 1284667"/>
                        <a:gd name="csY6" fmla="*/ 0 h 369332"/>
                        <a:gd name="csX7" fmla="*/ 548124 w 1284667"/>
                        <a:gd name="csY7" fmla="*/ 0 h 369332"/>
                        <a:gd name="csX8" fmla="*/ 659462 w 1284667"/>
                        <a:gd name="csY8" fmla="*/ 0 h 369332"/>
                        <a:gd name="csX9" fmla="*/ 770800 w 1284667"/>
                        <a:gd name="csY9" fmla="*/ 0 h 369332"/>
                        <a:gd name="csX10" fmla="*/ 856444 w 1284667"/>
                        <a:gd name="csY10" fmla="*/ 0 h 369332"/>
                        <a:gd name="csX11" fmla="*/ 967782 w 1284667"/>
                        <a:gd name="csY11" fmla="*/ 0 h 369332"/>
                        <a:gd name="csX12" fmla="*/ 1040580 w 1284667"/>
                        <a:gd name="csY12" fmla="*/ 0 h 369332"/>
                        <a:gd name="csX13" fmla="*/ 1113378 w 1284667"/>
                        <a:gd name="csY13" fmla="*/ 0 h 369332"/>
                        <a:gd name="csX14" fmla="*/ 1211869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92052 h 369332"/>
                        <a:gd name="csX17" fmla="*/ 1284667 w 1284667"/>
                        <a:gd name="csY17" fmla="*/ 369332 h 369332"/>
                        <a:gd name="csX18" fmla="*/ 1186175 w 1284667"/>
                        <a:gd name="csY18" fmla="*/ 369332 h 369332"/>
                        <a:gd name="csX19" fmla="*/ 1139071 w 1284667"/>
                        <a:gd name="csY19" fmla="*/ 369332 h 369332"/>
                        <a:gd name="csX20" fmla="*/ 1079120 w 1284667"/>
                        <a:gd name="csY20" fmla="*/ 369332 h 369332"/>
                        <a:gd name="csX21" fmla="*/ 967782 w 1284667"/>
                        <a:gd name="csY21" fmla="*/ 369332 h 369332"/>
                        <a:gd name="csX22" fmla="*/ 882137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36542 w 1284667"/>
                        <a:gd name="csY24" fmla="*/ 369332 h 369332"/>
                        <a:gd name="csX25" fmla="*/ 689437 w 1284667"/>
                        <a:gd name="csY25" fmla="*/ 369332 h 369332"/>
                        <a:gd name="csX26" fmla="*/ 642333 w 1284667"/>
                        <a:gd name="csY26" fmla="*/ 369332 h 369332"/>
                        <a:gd name="csX27" fmla="*/ 556689 w 1284667"/>
                        <a:gd name="csY27" fmla="*/ 369332 h 369332"/>
                        <a:gd name="csX28" fmla="*/ 496737 w 1284667"/>
                        <a:gd name="csY28" fmla="*/ 369332 h 369332"/>
                        <a:gd name="csX29" fmla="*/ 398246 w 1284667"/>
                        <a:gd name="csY29" fmla="*/ 369332 h 369332"/>
                        <a:gd name="csX30" fmla="*/ 338295 w 1284667"/>
                        <a:gd name="csY30" fmla="*/ 369332 h 369332"/>
                        <a:gd name="csX31" fmla="*/ 239804 w 1284667"/>
                        <a:gd name="csY31" fmla="*/ 369332 h 369332"/>
                        <a:gd name="csX32" fmla="*/ 192700 w 1284667"/>
                        <a:gd name="csY32" fmla="*/ 369332 h 369332"/>
                        <a:gd name="csX33" fmla="*/ 94208 w 1284667"/>
                        <a:gd name="csY33" fmla="*/ 369332 h 369332"/>
                        <a:gd name="csX34" fmla="*/ 0 w 1284667"/>
                        <a:gd name="csY34" fmla="*/ 369332 h 369332"/>
                        <a:gd name="csX35" fmla="*/ 0 w 1284667"/>
                        <a:gd name="csY35" fmla="*/ 195745 h 369332"/>
                        <a:gd name="csX36" fmla="*/ 0 w 1284667"/>
                        <a:gd name="csY36" fmla="*/ 0 h 369332"/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  <a:cxn ang="0">
                          <a:pos x="csX9" y="csY9"/>
                        </a:cxn>
                        <a:cxn ang="0">
                          <a:pos x="csX10" y="csY10"/>
                        </a:cxn>
                        <a:cxn ang="0">
                          <a:pos x="csX11" y="csY11"/>
                        </a:cxn>
                        <a:cxn ang="0">
                          <a:pos x="csX12" y="csY12"/>
                        </a:cxn>
                        <a:cxn ang="0">
                          <a:pos x="csX13" y="csY13"/>
                        </a:cxn>
                        <a:cxn ang="0">
                          <a:pos x="csX14" y="csY14"/>
                        </a:cxn>
                        <a:cxn ang="0">
                          <a:pos x="csX15" y="csY15"/>
                        </a:cxn>
                        <a:cxn ang="0">
                          <a:pos x="csX16" y="csY16"/>
                        </a:cxn>
                        <a:cxn ang="0">
                          <a:pos x="csX17" y="csY17"/>
                        </a:cxn>
                        <a:cxn ang="0">
                          <a:pos x="csX18" y="csY18"/>
                        </a:cxn>
                        <a:cxn ang="0">
                          <a:pos x="csX19" y="csY19"/>
                        </a:cxn>
                        <a:cxn ang="0">
                          <a:pos x="csX20" y="csY20"/>
                        </a:cxn>
                        <a:cxn ang="0">
                          <a:pos x="csX21" y="csY21"/>
                        </a:cxn>
                        <a:cxn ang="0">
                          <a:pos x="csX22" y="csY22"/>
                        </a:cxn>
                        <a:cxn ang="0">
                          <a:pos x="csX23" y="csY23"/>
                        </a:cxn>
                        <a:cxn ang="0">
                          <a:pos x="csX24" y="csY24"/>
                        </a:cxn>
                        <a:cxn ang="0">
                          <a:pos x="csX25" y="csY25"/>
                        </a:cxn>
                        <a:cxn ang="0">
                          <a:pos x="csX26" y="csY26"/>
                        </a:cxn>
                        <a:cxn ang="0">
                          <a:pos x="csX27" y="csY27"/>
                        </a:cxn>
                        <a:cxn ang="0">
                          <a:pos x="csX28" y="csY28"/>
                        </a:cxn>
                        <a:cxn ang="0">
                          <a:pos x="csX29" y="csY29"/>
                        </a:cxn>
                        <a:cxn ang="0">
                          <a:pos x="csX30" y="csY30"/>
                        </a:cxn>
                        <a:cxn ang="0">
                          <a:pos x="csX31" y="csY31"/>
                        </a:cxn>
                        <a:cxn ang="0">
                          <a:pos x="csX32" y="csY32"/>
                        </a:cxn>
                        <a:cxn ang="0">
                          <a:pos x="csX33" y="csY33"/>
                        </a:cxn>
                        <a:cxn ang="0">
                          <a:pos x="csX34" y="csY34"/>
                        </a:cxn>
                        <a:cxn ang="0">
                          <a:pos x="csX35" y="csY35"/>
                        </a:cxn>
                      </a:cxnLst>
                      <a:rect l="l" t="t" r="r" b="b"/>
                      <a:pathLst>
                        <a:path w="1284667" h="369332" fill="none" extrusionOk="0">
                          <a:moveTo>
                            <a:pt x="0" y="0"/>
                          </a:moveTo>
                          <a:cubicBezTo>
                            <a:pt x="36509" y="-19930"/>
                            <a:pt x="84002" y="30353"/>
                            <a:pt x="111337" y="0"/>
                          </a:cubicBezTo>
                          <a:cubicBezTo>
                            <a:pt x="131868" y="-29688"/>
                            <a:pt x="149663" y="8011"/>
                            <a:pt x="171288" y="0"/>
                          </a:cubicBezTo>
                          <a:cubicBezTo>
                            <a:pt x="209029" y="-5954"/>
                            <a:pt x="233020" y="23125"/>
                            <a:pt x="256933" y="0"/>
                          </a:cubicBezTo>
                          <a:cubicBezTo>
                            <a:pt x="291448" y="-19735"/>
                            <a:pt x="331951" y="-4389"/>
                            <a:pt x="355424" y="0"/>
                          </a:cubicBezTo>
                          <a:cubicBezTo>
                            <a:pt x="379096" y="-8698"/>
                            <a:pt x="389014" y="-569"/>
                            <a:pt x="402529" y="0"/>
                          </a:cubicBezTo>
                          <a:cubicBezTo>
                            <a:pt x="413439" y="-3401"/>
                            <a:pt x="430664" y="2692"/>
                            <a:pt x="449633" y="0"/>
                          </a:cubicBezTo>
                          <a:cubicBezTo>
                            <a:pt x="487732" y="-18213"/>
                            <a:pt x="535529" y="37712"/>
                            <a:pt x="560971" y="0"/>
                          </a:cubicBezTo>
                          <a:cubicBezTo>
                            <a:pt x="597061" y="-53549"/>
                            <a:pt x="610176" y="-19830"/>
                            <a:pt x="646615" y="0"/>
                          </a:cubicBezTo>
                          <a:cubicBezTo>
                            <a:pt x="688149" y="1450"/>
                            <a:pt x="676888" y="2195"/>
                            <a:pt x="693720" y="0"/>
                          </a:cubicBezTo>
                          <a:cubicBezTo>
                            <a:pt x="714948" y="744"/>
                            <a:pt x="742812" y="20849"/>
                            <a:pt x="779364" y="0"/>
                          </a:cubicBezTo>
                          <a:cubicBezTo>
                            <a:pt x="799470" y="-15960"/>
                            <a:pt x="846538" y="7820"/>
                            <a:pt x="890702" y="0"/>
                          </a:cubicBezTo>
                          <a:cubicBezTo>
                            <a:pt x="925189" y="-19156"/>
                            <a:pt x="929402" y="25173"/>
                            <a:pt x="963500" y="0"/>
                          </a:cubicBezTo>
                          <a:cubicBezTo>
                            <a:pt x="987927" y="-19255"/>
                            <a:pt x="1022447" y="14392"/>
                            <a:pt x="1036298" y="0"/>
                          </a:cubicBezTo>
                          <a:cubicBezTo>
                            <a:pt x="1052399" y="-14220"/>
                            <a:pt x="1096640" y="12982"/>
                            <a:pt x="1121942" y="0"/>
                          </a:cubicBezTo>
                          <a:cubicBezTo>
                            <a:pt x="1125606" y="-27507"/>
                            <a:pt x="1213161" y="9237"/>
                            <a:pt x="1284667" y="0"/>
                          </a:cubicBezTo>
                          <a:cubicBezTo>
                            <a:pt x="1284521" y="98112"/>
                            <a:pt x="1276444" y="131287"/>
                            <a:pt x="1284667" y="188359"/>
                          </a:cubicBezTo>
                          <a:cubicBezTo>
                            <a:pt x="1280243" y="260652"/>
                            <a:pt x="1285619" y="339222"/>
                            <a:pt x="1284667" y="369332"/>
                          </a:cubicBezTo>
                          <a:cubicBezTo>
                            <a:pt x="1259857" y="384442"/>
                            <a:pt x="1244265" y="342797"/>
                            <a:pt x="1211869" y="369332"/>
                          </a:cubicBezTo>
                          <a:cubicBezTo>
                            <a:pt x="1183538" y="380383"/>
                            <a:pt x="1184733" y="344484"/>
                            <a:pt x="1151918" y="369332"/>
                          </a:cubicBezTo>
                          <a:cubicBezTo>
                            <a:pt x="1133200" y="383351"/>
                            <a:pt x="1086451" y="356036"/>
                            <a:pt x="1040580" y="369332"/>
                          </a:cubicBezTo>
                          <a:cubicBezTo>
                            <a:pt x="1004025" y="388432"/>
                            <a:pt x="991853" y="335884"/>
                            <a:pt x="954935" y="369332"/>
                          </a:cubicBezTo>
                          <a:cubicBezTo>
                            <a:pt x="929145" y="395829"/>
                            <a:pt x="921231" y="358247"/>
                            <a:pt x="907831" y="369332"/>
                          </a:cubicBezTo>
                          <a:cubicBezTo>
                            <a:pt x="883860" y="374947"/>
                            <a:pt x="853802" y="366295"/>
                            <a:pt x="822186" y="369332"/>
                          </a:cubicBezTo>
                          <a:cubicBezTo>
                            <a:pt x="793662" y="385675"/>
                            <a:pt x="773185" y="356241"/>
                            <a:pt x="749389" y="369332"/>
                          </a:cubicBezTo>
                          <a:cubicBezTo>
                            <a:pt x="732099" y="373739"/>
                            <a:pt x="705922" y="363578"/>
                            <a:pt x="676591" y="369332"/>
                          </a:cubicBezTo>
                          <a:cubicBezTo>
                            <a:pt x="659319" y="373323"/>
                            <a:pt x="626415" y="364029"/>
                            <a:pt x="603793" y="369332"/>
                          </a:cubicBezTo>
                          <a:cubicBezTo>
                            <a:pt x="605587" y="375213"/>
                            <a:pt x="553225" y="359589"/>
                            <a:pt x="530995" y="369332"/>
                          </a:cubicBezTo>
                          <a:cubicBezTo>
                            <a:pt x="501731" y="388589"/>
                            <a:pt x="488735" y="343898"/>
                            <a:pt x="432504" y="369332"/>
                          </a:cubicBezTo>
                          <a:cubicBezTo>
                            <a:pt x="393814" y="378782"/>
                            <a:pt x="394947" y="336138"/>
                            <a:pt x="346860" y="369332"/>
                          </a:cubicBezTo>
                          <a:cubicBezTo>
                            <a:pt x="318907" y="402742"/>
                            <a:pt x="327449" y="362272"/>
                            <a:pt x="299755" y="369332"/>
                          </a:cubicBezTo>
                          <a:cubicBezTo>
                            <a:pt x="286145" y="367979"/>
                            <a:pt x="246576" y="338951"/>
                            <a:pt x="226957" y="369332"/>
                          </a:cubicBezTo>
                          <a:cubicBezTo>
                            <a:pt x="219167" y="393329"/>
                            <a:pt x="178459" y="342538"/>
                            <a:pt x="128466" y="369332"/>
                          </a:cubicBezTo>
                          <a:cubicBezTo>
                            <a:pt x="113482" y="394142"/>
                            <a:pt x="57533" y="343107"/>
                            <a:pt x="0" y="369332"/>
                          </a:cubicBezTo>
                          <a:cubicBezTo>
                            <a:pt x="-7810" y="274086"/>
                            <a:pt x="4851" y="258573"/>
                            <a:pt x="0" y="177279"/>
                          </a:cubicBezTo>
                          <a:cubicBezTo>
                            <a:pt x="-10089" y="104420"/>
                            <a:pt x="2624" y="38595"/>
                            <a:pt x="0" y="0"/>
                          </a:cubicBezTo>
                          <a:close/>
                        </a:path>
                        <a:path w="1284667" h="369332" stroke="0" extrusionOk="0">
                          <a:moveTo>
                            <a:pt x="0" y="0"/>
                          </a:moveTo>
                          <a:cubicBezTo>
                            <a:pt x="8644" y="-17543"/>
                            <a:pt x="35639" y="4935"/>
                            <a:pt x="72797" y="0"/>
                          </a:cubicBezTo>
                          <a:cubicBezTo>
                            <a:pt x="112167" y="235"/>
                            <a:pt x="99141" y="5297"/>
                            <a:pt x="119902" y="0"/>
                          </a:cubicBezTo>
                          <a:cubicBezTo>
                            <a:pt x="170647" y="6411"/>
                            <a:pt x="197472" y="42955"/>
                            <a:pt x="231240" y="0"/>
                          </a:cubicBezTo>
                          <a:cubicBezTo>
                            <a:pt x="276700" y="-25029"/>
                            <a:pt x="297549" y="16970"/>
                            <a:pt x="304037" y="0"/>
                          </a:cubicBezTo>
                          <a:cubicBezTo>
                            <a:pt x="313808" y="-25586"/>
                            <a:pt x="336641" y="-2514"/>
                            <a:pt x="376835" y="0"/>
                          </a:cubicBezTo>
                          <a:cubicBezTo>
                            <a:pt x="409662" y="510"/>
                            <a:pt x="447098" y="22557"/>
                            <a:pt x="488173" y="0"/>
                          </a:cubicBezTo>
                          <a:cubicBezTo>
                            <a:pt x="544103" y="-19538"/>
                            <a:pt x="535208" y="10465"/>
                            <a:pt x="548124" y="0"/>
                          </a:cubicBezTo>
                          <a:cubicBezTo>
                            <a:pt x="580332" y="-12864"/>
                            <a:pt x="610182" y="26984"/>
                            <a:pt x="659462" y="0"/>
                          </a:cubicBezTo>
                          <a:cubicBezTo>
                            <a:pt x="675457" y="9528"/>
                            <a:pt x="731195" y="32223"/>
                            <a:pt x="770800" y="0"/>
                          </a:cubicBezTo>
                          <a:cubicBezTo>
                            <a:pt x="839373" y="-38344"/>
                            <a:pt x="809527" y="14289"/>
                            <a:pt x="856444" y="0"/>
                          </a:cubicBezTo>
                          <a:cubicBezTo>
                            <a:pt x="887724" y="-10460"/>
                            <a:pt x="952234" y="57765"/>
                            <a:pt x="967782" y="0"/>
                          </a:cubicBezTo>
                          <a:cubicBezTo>
                            <a:pt x="988437" y="-35793"/>
                            <a:pt x="1013827" y="33002"/>
                            <a:pt x="1040580" y="0"/>
                          </a:cubicBezTo>
                          <a:cubicBezTo>
                            <a:pt x="1057615" y="-18097"/>
                            <a:pt x="1085153" y="8200"/>
                            <a:pt x="1113378" y="0"/>
                          </a:cubicBezTo>
                          <a:cubicBezTo>
                            <a:pt x="1130615" y="-4246"/>
                            <a:pt x="1178851" y="7885"/>
                            <a:pt x="1211869" y="0"/>
                          </a:cubicBezTo>
                          <a:cubicBezTo>
                            <a:pt x="1239403" y="-11157"/>
                            <a:pt x="1243737" y="5401"/>
                            <a:pt x="1284667" y="0"/>
                          </a:cubicBezTo>
                          <a:cubicBezTo>
                            <a:pt x="1287453" y="97521"/>
                            <a:pt x="1281946" y="113638"/>
                            <a:pt x="1284667" y="192052"/>
                          </a:cubicBezTo>
                          <a:cubicBezTo>
                            <a:pt x="1303019" y="270472"/>
                            <a:pt x="1281963" y="331530"/>
                            <a:pt x="1284667" y="369332"/>
                          </a:cubicBezTo>
                          <a:cubicBezTo>
                            <a:pt x="1266022" y="408592"/>
                            <a:pt x="1237625" y="357429"/>
                            <a:pt x="1186175" y="369332"/>
                          </a:cubicBezTo>
                          <a:cubicBezTo>
                            <a:pt x="1142045" y="372619"/>
                            <a:pt x="1168778" y="364340"/>
                            <a:pt x="1139071" y="369332"/>
                          </a:cubicBezTo>
                          <a:cubicBezTo>
                            <a:pt x="1121485" y="379453"/>
                            <a:pt x="1103781" y="357140"/>
                            <a:pt x="1079120" y="369332"/>
                          </a:cubicBezTo>
                          <a:cubicBezTo>
                            <a:pt x="1065491" y="400158"/>
                            <a:pt x="1008301" y="337568"/>
                            <a:pt x="967782" y="369332"/>
                          </a:cubicBezTo>
                          <a:cubicBezTo>
                            <a:pt x="936674" y="404507"/>
                            <a:pt x="931021" y="362101"/>
                            <a:pt x="882137" y="369332"/>
                          </a:cubicBezTo>
                          <a:cubicBezTo>
                            <a:pt x="849187" y="369347"/>
                            <a:pt x="838668" y="353657"/>
                            <a:pt x="822186" y="369332"/>
                          </a:cubicBezTo>
                          <a:cubicBezTo>
                            <a:pt x="819742" y="375951"/>
                            <a:pt x="780357" y="379707"/>
                            <a:pt x="736542" y="369332"/>
                          </a:cubicBezTo>
                          <a:cubicBezTo>
                            <a:pt x="703869" y="378671"/>
                            <a:pt x="710871" y="350595"/>
                            <a:pt x="689437" y="369332"/>
                          </a:cubicBezTo>
                          <a:cubicBezTo>
                            <a:pt x="670235" y="381226"/>
                            <a:pt x="651450" y="367358"/>
                            <a:pt x="642333" y="369332"/>
                          </a:cubicBezTo>
                          <a:cubicBezTo>
                            <a:pt x="643400" y="370899"/>
                            <a:pt x="606286" y="341427"/>
                            <a:pt x="556689" y="369332"/>
                          </a:cubicBezTo>
                          <a:cubicBezTo>
                            <a:pt x="508065" y="387344"/>
                            <a:pt x="516592" y="358732"/>
                            <a:pt x="496737" y="369332"/>
                          </a:cubicBezTo>
                          <a:cubicBezTo>
                            <a:pt x="466913" y="369132"/>
                            <a:pt x="449246" y="371029"/>
                            <a:pt x="398246" y="369332"/>
                          </a:cubicBezTo>
                          <a:cubicBezTo>
                            <a:pt x="351394" y="383484"/>
                            <a:pt x="360848" y="372336"/>
                            <a:pt x="338295" y="369332"/>
                          </a:cubicBezTo>
                          <a:cubicBezTo>
                            <a:pt x="306444" y="369444"/>
                            <a:pt x="288402" y="354720"/>
                            <a:pt x="239804" y="369332"/>
                          </a:cubicBezTo>
                          <a:cubicBezTo>
                            <a:pt x="188002" y="378087"/>
                            <a:pt x="198833" y="357536"/>
                            <a:pt x="192700" y="369332"/>
                          </a:cubicBezTo>
                          <a:cubicBezTo>
                            <a:pt x="183615" y="386433"/>
                            <a:pt x="121659" y="356668"/>
                            <a:pt x="94208" y="369332"/>
                          </a:cubicBezTo>
                          <a:cubicBezTo>
                            <a:pt x="79166" y="373583"/>
                            <a:pt x="54372" y="352653"/>
                            <a:pt x="0" y="369332"/>
                          </a:cubicBezTo>
                          <a:cubicBezTo>
                            <a:pt x="-7543" y="304616"/>
                            <a:pt x="18699" y="251397"/>
                            <a:pt x="0" y="195745"/>
                          </a:cubicBezTo>
                          <a:cubicBezTo>
                            <a:pt x="-16914" y="144323"/>
                            <a:pt x="-10721" y="34545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54321" y="-29825"/>
                            <a:pt x="76180" y="17287"/>
                            <a:pt x="111337" y="0"/>
                          </a:cubicBezTo>
                          <a:cubicBezTo>
                            <a:pt x="143608" y="-19936"/>
                            <a:pt x="143642" y="14999"/>
                            <a:pt x="171288" y="0"/>
                          </a:cubicBezTo>
                          <a:cubicBezTo>
                            <a:pt x="189876" y="2188"/>
                            <a:pt x="209137" y="34018"/>
                            <a:pt x="256933" y="0"/>
                          </a:cubicBezTo>
                          <a:cubicBezTo>
                            <a:pt x="286931" y="-27921"/>
                            <a:pt x="337784" y="3766"/>
                            <a:pt x="355424" y="0"/>
                          </a:cubicBezTo>
                          <a:cubicBezTo>
                            <a:pt x="378298" y="-5116"/>
                            <a:pt x="391299" y="1245"/>
                            <a:pt x="402529" y="0"/>
                          </a:cubicBezTo>
                          <a:cubicBezTo>
                            <a:pt x="414255" y="-4724"/>
                            <a:pt x="430274" y="1563"/>
                            <a:pt x="449633" y="0"/>
                          </a:cubicBezTo>
                          <a:cubicBezTo>
                            <a:pt x="475556" y="-16871"/>
                            <a:pt x="522211" y="41167"/>
                            <a:pt x="560971" y="0"/>
                          </a:cubicBezTo>
                          <a:cubicBezTo>
                            <a:pt x="591086" y="-41015"/>
                            <a:pt x="610581" y="1926"/>
                            <a:pt x="646615" y="0"/>
                          </a:cubicBezTo>
                          <a:cubicBezTo>
                            <a:pt x="686735" y="-1882"/>
                            <a:pt x="681948" y="9528"/>
                            <a:pt x="693720" y="0"/>
                          </a:cubicBezTo>
                          <a:cubicBezTo>
                            <a:pt x="709584" y="2063"/>
                            <a:pt x="758871" y="15247"/>
                            <a:pt x="779364" y="0"/>
                          </a:cubicBezTo>
                          <a:cubicBezTo>
                            <a:pt x="803413" y="-10247"/>
                            <a:pt x="846554" y="27847"/>
                            <a:pt x="890702" y="0"/>
                          </a:cubicBezTo>
                          <a:cubicBezTo>
                            <a:pt x="937385" y="-21530"/>
                            <a:pt x="932738" y="5675"/>
                            <a:pt x="963500" y="0"/>
                          </a:cubicBezTo>
                          <a:cubicBezTo>
                            <a:pt x="993792" y="-17086"/>
                            <a:pt x="1005668" y="14827"/>
                            <a:pt x="1036298" y="0"/>
                          </a:cubicBezTo>
                          <a:cubicBezTo>
                            <a:pt x="1053711" y="-14039"/>
                            <a:pt x="1105526" y="13114"/>
                            <a:pt x="1121942" y="0"/>
                          </a:cubicBezTo>
                          <a:cubicBezTo>
                            <a:pt x="1126582" y="-4583"/>
                            <a:pt x="1210401" y="33163"/>
                            <a:pt x="1284667" y="0"/>
                          </a:cubicBezTo>
                          <a:cubicBezTo>
                            <a:pt x="1279407" y="95239"/>
                            <a:pt x="1283865" y="117839"/>
                            <a:pt x="1284667" y="188359"/>
                          </a:cubicBezTo>
                          <a:cubicBezTo>
                            <a:pt x="1287098" y="255510"/>
                            <a:pt x="1297748" y="326359"/>
                            <a:pt x="1284667" y="369332"/>
                          </a:cubicBezTo>
                          <a:cubicBezTo>
                            <a:pt x="1260560" y="401315"/>
                            <a:pt x="1242656" y="355762"/>
                            <a:pt x="1211869" y="369332"/>
                          </a:cubicBezTo>
                          <a:cubicBezTo>
                            <a:pt x="1181644" y="404349"/>
                            <a:pt x="1182429" y="344176"/>
                            <a:pt x="1151918" y="369332"/>
                          </a:cubicBezTo>
                          <a:cubicBezTo>
                            <a:pt x="1119895" y="374652"/>
                            <a:pt x="1072131" y="360558"/>
                            <a:pt x="1040580" y="369332"/>
                          </a:cubicBezTo>
                          <a:cubicBezTo>
                            <a:pt x="1004576" y="377366"/>
                            <a:pt x="984903" y="351451"/>
                            <a:pt x="954935" y="369332"/>
                          </a:cubicBezTo>
                          <a:cubicBezTo>
                            <a:pt x="924807" y="402817"/>
                            <a:pt x="920948" y="363888"/>
                            <a:pt x="907831" y="369332"/>
                          </a:cubicBezTo>
                          <a:cubicBezTo>
                            <a:pt x="890996" y="371012"/>
                            <a:pt x="849491" y="356004"/>
                            <a:pt x="822186" y="369332"/>
                          </a:cubicBezTo>
                          <a:cubicBezTo>
                            <a:pt x="803565" y="383359"/>
                            <a:pt x="769557" y="357914"/>
                            <a:pt x="749389" y="369332"/>
                          </a:cubicBezTo>
                          <a:cubicBezTo>
                            <a:pt x="727386" y="384619"/>
                            <a:pt x="694024" y="356626"/>
                            <a:pt x="676591" y="369332"/>
                          </a:cubicBezTo>
                          <a:cubicBezTo>
                            <a:pt x="659801" y="373086"/>
                            <a:pt x="625092" y="360907"/>
                            <a:pt x="603793" y="369332"/>
                          </a:cubicBezTo>
                          <a:cubicBezTo>
                            <a:pt x="587966" y="365453"/>
                            <a:pt x="557322" y="336239"/>
                            <a:pt x="530995" y="369332"/>
                          </a:cubicBezTo>
                          <a:cubicBezTo>
                            <a:pt x="506941" y="407434"/>
                            <a:pt x="483787" y="347172"/>
                            <a:pt x="432504" y="369332"/>
                          </a:cubicBezTo>
                          <a:cubicBezTo>
                            <a:pt x="407706" y="395610"/>
                            <a:pt x="376212" y="353674"/>
                            <a:pt x="346860" y="369332"/>
                          </a:cubicBezTo>
                          <a:cubicBezTo>
                            <a:pt x="316484" y="395118"/>
                            <a:pt x="322765" y="356375"/>
                            <a:pt x="299755" y="369332"/>
                          </a:cubicBezTo>
                          <a:cubicBezTo>
                            <a:pt x="285373" y="380859"/>
                            <a:pt x="242151" y="355894"/>
                            <a:pt x="226957" y="369332"/>
                          </a:cubicBezTo>
                          <a:cubicBezTo>
                            <a:pt x="214527" y="393699"/>
                            <a:pt x="170035" y="365403"/>
                            <a:pt x="128466" y="369332"/>
                          </a:cubicBezTo>
                          <a:cubicBezTo>
                            <a:pt x="98538" y="373408"/>
                            <a:pt x="47179" y="346554"/>
                            <a:pt x="0" y="369332"/>
                          </a:cubicBezTo>
                          <a:cubicBezTo>
                            <a:pt x="-4665" y="292119"/>
                            <a:pt x="6182" y="250927"/>
                            <a:pt x="0" y="177279"/>
                          </a:cubicBezTo>
                          <a:cubicBezTo>
                            <a:pt x="-11006" y="100416"/>
                            <a:pt x="-9971" y="32412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36973" y="-25816"/>
                            <a:pt x="81091" y="30275"/>
                            <a:pt x="111337" y="0"/>
                          </a:cubicBezTo>
                          <a:cubicBezTo>
                            <a:pt x="140850" y="-24845"/>
                            <a:pt x="143481" y="10882"/>
                            <a:pt x="171288" y="0"/>
                          </a:cubicBezTo>
                          <a:cubicBezTo>
                            <a:pt x="198069" y="-7947"/>
                            <a:pt x="227093" y="32857"/>
                            <a:pt x="256933" y="0"/>
                          </a:cubicBezTo>
                          <a:cubicBezTo>
                            <a:pt x="290201" y="-21588"/>
                            <a:pt x="334040" y="1366"/>
                            <a:pt x="355424" y="0"/>
                          </a:cubicBezTo>
                          <a:cubicBezTo>
                            <a:pt x="381097" y="-6281"/>
                            <a:pt x="388753" y="719"/>
                            <a:pt x="402529" y="0"/>
                          </a:cubicBezTo>
                          <a:cubicBezTo>
                            <a:pt x="412081" y="-3795"/>
                            <a:pt x="426763" y="6581"/>
                            <a:pt x="449633" y="0"/>
                          </a:cubicBezTo>
                          <a:cubicBezTo>
                            <a:pt x="480090" y="-20202"/>
                            <a:pt x="524729" y="48853"/>
                            <a:pt x="560971" y="0"/>
                          </a:cubicBezTo>
                          <a:cubicBezTo>
                            <a:pt x="597833" y="-43381"/>
                            <a:pt x="609383" y="-9137"/>
                            <a:pt x="646615" y="0"/>
                          </a:cubicBezTo>
                          <a:cubicBezTo>
                            <a:pt x="687071" y="47"/>
                            <a:pt x="679864" y="4951"/>
                            <a:pt x="693720" y="0"/>
                          </a:cubicBezTo>
                          <a:cubicBezTo>
                            <a:pt x="711099" y="-803"/>
                            <a:pt x="748669" y="24765"/>
                            <a:pt x="779364" y="0"/>
                          </a:cubicBezTo>
                          <a:cubicBezTo>
                            <a:pt x="804520" y="-10116"/>
                            <a:pt x="848214" y="18248"/>
                            <a:pt x="890702" y="0"/>
                          </a:cubicBezTo>
                          <a:cubicBezTo>
                            <a:pt x="931055" y="-21851"/>
                            <a:pt x="930078" y="17491"/>
                            <a:pt x="963500" y="0"/>
                          </a:cubicBezTo>
                          <a:cubicBezTo>
                            <a:pt x="990707" y="-15856"/>
                            <a:pt x="1014679" y="11161"/>
                            <a:pt x="1036298" y="0"/>
                          </a:cubicBezTo>
                          <a:cubicBezTo>
                            <a:pt x="1056989" y="-13762"/>
                            <a:pt x="1101484" y="9927"/>
                            <a:pt x="1121942" y="0"/>
                          </a:cubicBezTo>
                          <a:cubicBezTo>
                            <a:pt x="1138420" y="-23237"/>
                            <a:pt x="1202556" y="23356"/>
                            <a:pt x="1284667" y="0"/>
                          </a:cubicBezTo>
                          <a:cubicBezTo>
                            <a:pt x="1286899" y="95348"/>
                            <a:pt x="1285528" y="130465"/>
                            <a:pt x="1284667" y="188359"/>
                          </a:cubicBezTo>
                          <a:cubicBezTo>
                            <a:pt x="1283855" y="260630"/>
                            <a:pt x="1288164" y="327473"/>
                            <a:pt x="1284667" y="369332"/>
                          </a:cubicBezTo>
                          <a:cubicBezTo>
                            <a:pt x="1260563" y="391108"/>
                            <a:pt x="1235296" y="345091"/>
                            <a:pt x="1211869" y="369332"/>
                          </a:cubicBezTo>
                          <a:cubicBezTo>
                            <a:pt x="1181348" y="388217"/>
                            <a:pt x="1177071" y="348831"/>
                            <a:pt x="1151918" y="369332"/>
                          </a:cubicBezTo>
                          <a:cubicBezTo>
                            <a:pt x="1129171" y="378349"/>
                            <a:pt x="1079524" y="360414"/>
                            <a:pt x="1040580" y="369332"/>
                          </a:cubicBezTo>
                          <a:cubicBezTo>
                            <a:pt x="1008043" y="385971"/>
                            <a:pt x="988833" y="339999"/>
                            <a:pt x="954935" y="369332"/>
                          </a:cubicBezTo>
                          <a:cubicBezTo>
                            <a:pt x="927467" y="396689"/>
                            <a:pt x="920993" y="361098"/>
                            <a:pt x="907831" y="369332"/>
                          </a:cubicBezTo>
                          <a:cubicBezTo>
                            <a:pt x="898753" y="376591"/>
                            <a:pt x="849215" y="353837"/>
                            <a:pt x="822186" y="369332"/>
                          </a:cubicBezTo>
                          <a:cubicBezTo>
                            <a:pt x="798655" y="383897"/>
                            <a:pt x="766176" y="358122"/>
                            <a:pt x="749389" y="369332"/>
                          </a:cubicBezTo>
                          <a:cubicBezTo>
                            <a:pt x="729763" y="380603"/>
                            <a:pt x="702654" y="361013"/>
                            <a:pt x="676591" y="369332"/>
                          </a:cubicBezTo>
                          <a:cubicBezTo>
                            <a:pt x="657445" y="377012"/>
                            <a:pt x="624729" y="361071"/>
                            <a:pt x="603793" y="369332"/>
                          </a:cubicBezTo>
                          <a:cubicBezTo>
                            <a:pt x="594451" y="372589"/>
                            <a:pt x="557655" y="347958"/>
                            <a:pt x="530995" y="369332"/>
                          </a:cubicBezTo>
                          <a:cubicBezTo>
                            <a:pt x="500722" y="395423"/>
                            <a:pt x="483254" y="345792"/>
                            <a:pt x="432504" y="369332"/>
                          </a:cubicBezTo>
                          <a:cubicBezTo>
                            <a:pt x="397843" y="388821"/>
                            <a:pt x="383134" y="350815"/>
                            <a:pt x="346860" y="369332"/>
                          </a:cubicBezTo>
                          <a:cubicBezTo>
                            <a:pt x="323160" y="399240"/>
                            <a:pt x="321813" y="356506"/>
                            <a:pt x="299755" y="369332"/>
                          </a:cubicBezTo>
                          <a:cubicBezTo>
                            <a:pt x="283171" y="373360"/>
                            <a:pt x="248072" y="348759"/>
                            <a:pt x="226957" y="369332"/>
                          </a:cubicBezTo>
                          <a:cubicBezTo>
                            <a:pt x="220861" y="398079"/>
                            <a:pt x="173161" y="349917"/>
                            <a:pt x="128466" y="369332"/>
                          </a:cubicBezTo>
                          <a:cubicBezTo>
                            <a:pt x="103824" y="393235"/>
                            <a:pt x="48280" y="336181"/>
                            <a:pt x="0" y="369332"/>
                          </a:cubicBezTo>
                          <a:cubicBezTo>
                            <a:pt x="-10174" y="281933"/>
                            <a:pt x="9253" y="253362"/>
                            <a:pt x="0" y="177279"/>
                          </a:cubicBezTo>
                          <a:cubicBezTo>
                            <a:pt x="3360" y="96180"/>
                            <a:pt x="-1799" y="348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imes New Roman" panose="02020603050405020304" pitchFamily="18" charset="0"/>
                  <a:cs typeface="Mangal" panose="02040503050203030202" pitchFamily="18" charset="0"/>
                </a:rPr>
                <a:t>Outcome 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907240-2D38-57C7-4009-9B674F318585}"/>
                </a:ext>
              </a:extLst>
            </p:cNvPr>
            <p:cNvSpPr txBox="1"/>
            <p:nvPr/>
          </p:nvSpPr>
          <p:spPr>
            <a:xfrm>
              <a:off x="7516433" y="3426839"/>
              <a:ext cx="1284667" cy="369332"/>
            </a:xfrm>
            <a:custGeom>
              <a:avLst/>
              <a:gdLst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72797 w 1284667"/>
                <a:gd name="csY1" fmla="*/ 0 h 369332"/>
                <a:gd name="csX2" fmla="*/ 119902 w 1284667"/>
                <a:gd name="csY2" fmla="*/ 0 h 369332"/>
                <a:gd name="csX3" fmla="*/ 231240 w 1284667"/>
                <a:gd name="csY3" fmla="*/ 0 h 369332"/>
                <a:gd name="csX4" fmla="*/ 304037 w 1284667"/>
                <a:gd name="csY4" fmla="*/ 0 h 369332"/>
                <a:gd name="csX5" fmla="*/ 376835 w 1284667"/>
                <a:gd name="csY5" fmla="*/ 0 h 369332"/>
                <a:gd name="csX6" fmla="*/ 488173 w 1284667"/>
                <a:gd name="csY6" fmla="*/ 0 h 369332"/>
                <a:gd name="csX7" fmla="*/ 548124 w 1284667"/>
                <a:gd name="csY7" fmla="*/ 0 h 369332"/>
                <a:gd name="csX8" fmla="*/ 659462 w 1284667"/>
                <a:gd name="csY8" fmla="*/ 0 h 369332"/>
                <a:gd name="csX9" fmla="*/ 770800 w 1284667"/>
                <a:gd name="csY9" fmla="*/ 0 h 369332"/>
                <a:gd name="csX10" fmla="*/ 856444 w 1284667"/>
                <a:gd name="csY10" fmla="*/ 0 h 369332"/>
                <a:gd name="csX11" fmla="*/ 967782 w 1284667"/>
                <a:gd name="csY11" fmla="*/ 0 h 369332"/>
                <a:gd name="csX12" fmla="*/ 1040580 w 1284667"/>
                <a:gd name="csY12" fmla="*/ 0 h 369332"/>
                <a:gd name="csX13" fmla="*/ 1113378 w 1284667"/>
                <a:gd name="csY13" fmla="*/ 0 h 369332"/>
                <a:gd name="csX14" fmla="*/ 1211869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92052 h 369332"/>
                <a:gd name="csX17" fmla="*/ 1284667 w 1284667"/>
                <a:gd name="csY17" fmla="*/ 369332 h 369332"/>
                <a:gd name="csX18" fmla="*/ 1186175 w 1284667"/>
                <a:gd name="csY18" fmla="*/ 369332 h 369332"/>
                <a:gd name="csX19" fmla="*/ 1139071 w 1284667"/>
                <a:gd name="csY19" fmla="*/ 369332 h 369332"/>
                <a:gd name="csX20" fmla="*/ 1079120 w 1284667"/>
                <a:gd name="csY20" fmla="*/ 369332 h 369332"/>
                <a:gd name="csX21" fmla="*/ 967782 w 1284667"/>
                <a:gd name="csY21" fmla="*/ 369332 h 369332"/>
                <a:gd name="csX22" fmla="*/ 882137 w 1284667"/>
                <a:gd name="csY22" fmla="*/ 369332 h 369332"/>
                <a:gd name="csX23" fmla="*/ 822186 w 1284667"/>
                <a:gd name="csY23" fmla="*/ 369332 h 369332"/>
                <a:gd name="csX24" fmla="*/ 736542 w 1284667"/>
                <a:gd name="csY24" fmla="*/ 369332 h 369332"/>
                <a:gd name="csX25" fmla="*/ 689437 w 1284667"/>
                <a:gd name="csY25" fmla="*/ 369332 h 369332"/>
                <a:gd name="csX26" fmla="*/ 642333 w 1284667"/>
                <a:gd name="csY26" fmla="*/ 369332 h 369332"/>
                <a:gd name="csX27" fmla="*/ 556689 w 1284667"/>
                <a:gd name="csY27" fmla="*/ 369332 h 369332"/>
                <a:gd name="csX28" fmla="*/ 496737 w 1284667"/>
                <a:gd name="csY28" fmla="*/ 369332 h 369332"/>
                <a:gd name="csX29" fmla="*/ 398246 w 1284667"/>
                <a:gd name="csY29" fmla="*/ 369332 h 369332"/>
                <a:gd name="csX30" fmla="*/ 338295 w 1284667"/>
                <a:gd name="csY30" fmla="*/ 369332 h 369332"/>
                <a:gd name="csX31" fmla="*/ 239804 w 1284667"/>
                <a:gd name="csY31" fmla="*/ 369332 h 369332"/>
                <a:gd name="csX32" fmla="*/ 192700 w 1284667"/>
                <a:gd name="csY32" fmla="*/ 369332 h 369332"/>
                <a:gd name="csX33" fmla="*/ 94208 w 1284667"/>
                <a:gd name="csY33" fmla="*/ 369332 h 369332"/>
                <a:gd name="csX34" fmla="*/ 0 w 1284667"/>
                <a:gd name="csY34" fmla="*/ 369332 h 369332"/>
                <a:gd name="csX35" fmla="*/ 0 w 1284667"/>
                <a:gd name="csY35" fmla="*/ 195745 h 369332"/>
                <a:gd name="csX36" fmla="*/ 0 w 1284667"/>
                <a:gd name="csY36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</a:cxnLst>
              <a:rect l="l" t="t" r="r" b="b"/>
              <a:pathLst>
                <a:path w="1284667" h="369332" fill="none" extrusionOk="0">
                  <a:moveTo>
                    <a:pt x="0" y="0"/>
                  </a:moveTo>
                  <a:cubicBezTo>
                    <a:pt x="27547" y="-15765"/>
                    <a:pt x="84263" y="34268"/>
                    <a:pt x="111337" y="0"/>
                  </a:cubicBezTo>
                  <a:cubicBezTo>
                    <a:pt x="128106" y="-33992"/>
                    <a:pt x="152857" y="4555"/>
                    <a:pt x="171288" y="0"/>
                  </a:cubicBezTo>
                  <a:cubicBezTo>
                    <a:pt x="211521" y="-2890"/>
                    <a:pt x="239555" y="24245"/>
                    <a:pt x="256933" y="0"/>
                  </a:cubicBezTo>
                  <a:cubicBezTo>
                    <a:pt x="286166" y="-17803"/>
                    <a:pt x="331743" y="-11530"/>
                    <a:pt x="355424" y="0"/>
                  </a:cubicBezTo>
                  <a:cubicBezTo>
                    <a:pt x="379459" y="-12367"/>
                    <a:pt x="390183" y="-4026"/>
                    <a:pt x="402529" y="0"/>
                  </a:cubicBezTo>
                  <a:cubicBezTo>
                    <a:pt x="409495" y="-3093"/>
                    <a:pt x="430890" y="2340"/>
                    <a:pt x="449633" y="0"/>
                  </a:cubicBezTo>
                  <a:cubicBezTo>
                    <a:pt x="492544" y="-22000"/>
                    <a:pt x="538394" y="37490"/>
                    <a:pt x="560971" y="0"/>
                  </a:cubicBezTo>
                  <a:cubicBezTo>
                    <a:pt x="598891" y="-60633"/>
                    <a:pt x="610726" y="-21897"/>
                    <a:pt x="646615" y="0"/>
                  </a:cubicBezTo>
                  <a:cubicBezTo>
                    <a:pt x="687820" y="3087"/>
                    <a:pt x="676452" y="1728"/>
                    <a:pt x="693720" y="0"/>
                  </a:cubicBezTo>
                  <a:cubicBezTo>
                    <a:pt x="718782" y="3831"/>
                    <a:pt x="741168" y="21309"/>
                    <a:pt x="779364" y="0"/>
                  </a:cubicBezTo>
                  <a:cubicBezTo>
                    <a:pt x="795709" y="-14641"/>
                    <a:pt x="846305" y="-3799"/>
                    <a:pt x="890702" y="0"/>
                  </a:cubicBezTo>
                  <a:cubicBezTo>
                    <a:pt x="921856" y="-17919"/>
                    <a:pt x="928743" y="35149"/>
                    <a:pt x="963500" y="0"/>
                  </a:cubicBezTo>
                  <a:cubicBezTo>
                    <a:pt x="984656" y="-22122"/>
                    <a:pt x="1023829" y="14517"/>
                    <a:pt x="1036298" y="0"/>
                  </a:cubicBezTo>
                  <a:cubicBezTo>
                    <a:pt x="1049064" y="-14539"/>
                    <a:pt x="1091730" y="15133"/>
                    <a:pt x="1121942" y="0"/>
                  </a:cubicBezTo>
                  <a:cubicBezTo>
                    <a:pt x="1123902" y="-29492"/>
                    <a:pt x="1213716" y="2212"/>
                    <a:pt x="1284667" y="0"/>
                  </a:cubicBezTo>
                  <a:cubicBezTo>
                    <a:pt x="1280077" y="104567"/>
                    <a:pt x="1273581" y="138434"/>
                    <a:pt x="1284667" y="188359"/>
                  </a:cubicBezTo>
                  <a:cubicBezTo>
                    <a:pt x="1276046" y="261660"/>
                    <a:pt x="1288280" y="346521"/>
                    <a:pt x="1284667" y="369332"/>
                  </a:cubicBezTo>
                  <a:cubicBezTo>
                    <a:pt x="1251477" y="382988"/>
                    <a:pt x="1244054" y="337333"/>
                    <a:pt x="1211869" y="369332"/>
                  </a:cubicBezTo>
                  <a:cubicBezTo>
                    <a:pt x="1187953" y="371930"/>
                    <a:pt x="1190540" y="338444"/>
                    <a:pt x="1151918" y="369332"/>
                  </a:cubicBezTo>
                  <a:cubicBezTo>
                    <a:pt x="1140038" y="378641"/>
                    <a:pt x="1087233" y="355374"/>
                    <a:pt x="1040580" y="369332"/>
                  </a:cubicBezTo>
                  <a:cubicBezTo>
                    <a:pt x="1005079" y="394382"/>
                    <a:pt x="996993" y="331072"/>
                    <a:pt x="954935" y="369332"/>
                  </a:cubicBezTo>
                  <a:cubicBezTo>
                    <a:pt x="934012" y="396128"/>
                    <a:pt x="920883" y="353939"/>
                    <a:pt x="907831" y="369332"/>
                  </a:cubicBezTo>
                  <a:cubicBezTo>
                    <a:pt x="882411" y="375106"/>
                    <a:pt x="858846" y="372442"/>
                    <a:pt x="822186" y="369332"/>
                  </a:cubicBezTo>
                  <a:cubicBezTo>
                    <a:pt x="790996" y="392171"/>
                    <a:pt x="779002" y="354198"/>
                    <a:pt x="749389" y="369332"/>
                  </a:cubicBezTo>
                  <a:cubicBezTo>
                    <a:pt x="732525" y="372716"/>
                    <a:pt x="708334" y="364643"/>
                    <a:pt x="676591" y="369332"/>
                  </a:cubicBezTo>
                  <a:cubicBezTo>
                    <a:pt x="661154" y="370442"/>
                    <a:pt x="632629" y="361956"/>
                    <a:pt x="603793" y="369332"/>
                  </a:cubicBezTo>
                  <a:cubicBezTo>
                    <a:pt x="610268" y="376050"/>
                    <a:pt x="553697" y="365619"/>
                    <a:pt x="530995" y="369332"/>
                  </a:cubicBezTo>
                  <a:cubicBezTo>
                    <a:pt x="491539" y="384760"/>
                    <a:pt x="494139" y="343542"/>
                    <a:pt x="432504" y="369332"/>
                  </a:cubicBezTo>
                  <a:cubicBezTo>
                    <a:pt x="393686" y="373298"/>
                    <a:pt x="400290" y="332262"/>
                    <a:pt x="346860" y="369332"/>
                  </a:cubicBezTo>
                  <a:cubicBezTo>
                    <a:pt x="321722" y="408396"/>
                    <a:pt x="333097" y="362149"/>
                    <a:pt x="299755" y="369332"/>
                  </a:cubicBezTo>
                  <a:cubicBezTo>
                    <a:pt x="289206" y="364840"/>
                    <a:pt x="246908" y="338174"/>
                    <a:pt x="226957" y="369332"/>
                  </a:cubicBezTo>
                  <a:cubicBezTo>
                    <a:pt x="234621" y="400320"/>
                    <a:pt x="183321" y="338327"/>
                    <a:pt x="128466" y="369332"/>
                  </a:cubicBezTo>
                  <a:cubicBezTo>
                    <a:pt x="121279" y="396885"/>
                    <a:pt x="59826" y="329488"/>
                    <a:pt x="0" y="369332"/>
                  </a:cubicBezTo>
                  <a:cubicBezTo>
                    <a:pt x="-8338" y="272921"/>
                    <a:pt x="5470" y="263219"/>
                    <a:pt x="0" y="177279"/>
                  </a:cubicBezTo>
                  <a:cubicBezTo>
                    <a:pt x="-12591" y="103821"/>
                    <a:pt x="2383" y="32040"/>
                    <a:pt x="0" y="0"/>
                  </a:cubicBezTo>
                  <a:close/>
                </a:path>
                <a:path w="1284667" h="369332" stroke="0" extrusionOk="0">
                  <a:moveTo>
                    <a:pt x="0" y="0"/>
                  </a:moveTo>
                  <a:cubicBezTo>
                    <a:pt x="6499" y="-19403"/>
                    <a:pt x="29616" y="12026"/>
                    <a:pt x="72797" y="0"/>
                  </a:cubicBezTo>
                  <a:cubicBezTo>
                    <a:pt x="112918" y="685"/>
                    <a:pt x="99510" y="5244"/>
                    <a:pt x="119902" y="0"/>
                  </a:cubicBezTo>
                  <a:cubicBezTo>
                    <a:pt x="173968" y="7851"/>
                    <a:pt x="199342" y="44162"/>
                    <a:pt x="231240" y="0"/>
                  </a:cubicBezTo>
                  <a:cubicBezTo>
                    <a:pt x="276425" y="-24198"/>
                    <a:pt x="302070" y="14387"/>
                    <a:pt x="304037" y="0"/>
                  </a:cubicBezTo>
                  <a:cubicBezTo>
                    <a:pt x="305400" y="-29527"/>
                    <a:pt x="336191" y="-3227"/>
                    <a:pt x="376835" y="0"/>
                  </a:cubicBezTo>
                  <a:cubicBezTo>
                    <a:pt x="408544" y="8752"/>
                    <a:pt x="449404" y="24475"/>
                    <a:pt x="488173" y="0"/>
                  </a:cubicBezTo>
                  <a:cubicBezTo>
                    <a:pt x="544716" y="-22211"/>
                    <a:pt x="536095" y="8868"/>
                    <a:pt x="548124" y="0"/>
                  </a:cubicBezTo>
                  <a:cubicBezTo>
                    <a:pt x="583391" y="-12160"/>
                    <a:pt x="598309" y="34185"/>
                    <a:pt x="659462" y="0"/>
                  </a:cubicBezTo>
                  <a:cubicBezTo>
                    <a:pt x="668642" y="21593"/>
                    <a:pt x="738742" y="33614"/>
                    <a:pt x="770800" y="0"/>
                  </a:cubicBezTo>
                  <a:cubicBezTo>
                    <a:pt x="845881" y="-41474"/>
                    <a:pt x="808697" y="13077"/>
                    <a:pt x="856444" y="0"/>
                  </a:cubicBezTo>
                  <a:cubicBezTo>
                    <a:pt x="883120" y="775"/>
                    <a:pt x="959900" y="67464"/>
                    <a:pt x="967782" y="0"/>
                  </a:cubicBezTo>
                  <a:cubicBezTo>
                    <a:pt x="978297" y="-34461"/>
                    <a:pt x="1014842" y="45228"/>
                    <a:pt x="1040580" y="0"/>
                  </a:cubicBezTo>
                  <a:cubicBezTo>
                    <a:pt x="1055332" y="-17695"/>
                    <a:pt x="1084326" y="11616"/>
                    <a:pt x="1113378" y="0"/>
                  </a:cubicBezTo>
                  <a:cubicBezTo>
                    <a:pt x="1127679" y="-4944"/>
                    <a:pt x="1177985" y="8374"/>
                    <a:pt x="1211869" y="0"/>
                  </a:cubicBezTo>
                  <a:cubicBezTo>
                    <a:pt x="1240430" y="-14620"/>
                    <a:pt x="1240413" y="3445"/>
                    <a:pt x="1284667" y="0"/>
                  </a:cubicBezTo>
                  <a:cubicBezTo>
                    <a:pt x="1287783" y="98958"/>
                    <a:pt x="1282163" y="114236"/>
                    <a:pt x="1284667" y="192052"/>
                  </a:cubicBezTo>
                  <a:cubicBezTo>
                    <a:pt x="1306590" y="268712"/>
                    <a:pt x="1281248" y="339435"/>
                    <a:pt x="1284667" y="369332"/>
                  </a:cubicBezTo>
                  <a:cubicBezTo>
                    <a:pt x="1270787" y="415341"/>
                    <a:pt x="1247634" y="347598"/>
                    <a:pt x="1186175" y="369332"/>
                  </a:cubicBezTo>
                  <a:cubicBezTo>
                    <a:pt x="1134570" y="375310"/>
                    <a:pt x="1174307" y="365488"/>
                    <a:pt x="1139071" y="369332"/>
                  </a:cubicBezTo>
                  <a:cubicBezTo>
                    <a:pt x="1126047" y="382676"/>
                    <a:pt x="1107783" y="353807"/>
                    <a:pt x="1079120" y="369332"/>
                  </a:cubicBezTo>
                  <a:cubicBezTo>
                    <a:pt x="1067774" y="405487"/>
                    <a:pt x="1016594" y="338828"/>
                    <a:pt x="967782" y="369332"/>
                  </a:cubicBezTo>
                  <a:cubicBezTo>
                    <a:pt x="939348" y="406177"/>
                    <a:pt x="932454" y="361047"/>
                    <a:pt x="882137" y="369332"/>
                  </a:cubicBezTo>
                  <a:cubicBezTo>
                    <a:pt x="851768" y="369211"/>
                    <a:pt x="840559" y="349145"/>
                    <a:pt x="822186" y="369332"/>
                  </a:cubicBezTo>
                  <a:cubicBezTo>
                    <a:pt x="823821" y="373683"/>
                    <a:pt x="780981" y="388626"/>
                    <a:pt x="736542" y="369332"/>
                  </a:cubicBezTo>
                  <a:cubicBezTo>
                    <a:pt x="706032" y="378399"/>
                    <a:pt x="711590" y="349421"/>
                    <a:pt x="689437" y="369332"/>
                  </a:cubicBezTo>
                  <a:cubicBezTo>
                    <a:pt x="670174" y="381008"/>
                    <a:pt x="650255" y="365515"/>
                    <a:pt x="642333" y="369332"/>
                  </a:cubicBezTo>
                  <a:cubicBezTo>
                    <a:pt x="648987" y="370954"/>
                    <a:pt x="607151" y="340487"/>
                    <a:pt x="556689" y="369332"/>
                  </a:cubicBezTo>
                  <a:cubicBezTo>
                    <a:pt x="505867" y="387890"/>
                    <a:pt x="512822" y="357346"/>
                    <a:pt x="496737" y="369332"/>
                  </a:cubicBezTo>
                  <a:cubicBezTo>
                    <a:pt x="466675" y="368310"/>
                    <a:pt x="451212" y="374502"/>
                    <a:pt x="398246" y="369332"/>
                  </a:cubicBezTo>
                  <a:cubicBezTo>
                    <a:pt x="351065" y="383804"/>
                    <a:pt x="360596" y="375415"/>
                    <a:pt x="338295" y="369332"/>
                  </a:cubicBezTo>
                  <a:cubicBezTo>
                    <a:pt x="302720" y="368877"/>
                    <a:pt x="288641" y="349103"/>
                    <a:pt x="239804" y="369332"/>
                  </a:cubicBezTo>
                  <a:cubicBezTo>
                    <a:pt x="185645" y="380032"/>
                    <a:pt x="196123" y="358951"/>
                    <a:pt x="192700" y="369332"/>
                  </a:cubicBezTo>
                  <a:cubicBezTo>
                    <a:pt x="184472" y="388779"/>
                    <a:pt x="126691" y="354792"/>
                    <a:pt x="94208" y="369332"/>
                  </a:cubicBezTo>
                  <a:cubicBezTo>
                    <a:pt x="81021" y="371583"/>
                    <a:pt x="55556" y="352489"/>
                    <a:pt x="0" y="369332"/>
                  </a:cubicBezTo>
                  <a:cubicBezTo>
                    <a:pt x="-10073" y="316932"/>
                    <a:pt x="21066" y="251887"/>
                    <a:pt x="0" y="195745"/>
                  </a:cubicBezTo>
                  <a:cubicBezTo>
                    <a:pt x="-22915" y="144529"/>
                    <a:pt x="-14242" y="32194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57942" y="-31265"/>
                    <a:pt x="76086" y="13060"/>
                    <a:pt x="111337" y="0"/>
                  </a:cubicBezTo>
                  <a:cubicBezTo>
                    <a:pt x="146931" y="-18826"/>
                    <a:pt x="152833" y="13564"/>
                    <a:pt x="171288" y="0"/>
                  </a:cubicBezTo>
                  <a:cubicBezTo>
                    <a:pt x="189667" y="3141"/>
                    <a:pt x="202668" y="37399"/>
                    <a:pt x="256933" y="0"/>
                  </a:cubicBezTo>
                  <a:cubicBezTo>
                    <a:pt x="286289" y="-29472"/>
                    <a:pt x="340371" y="1136"/>
                    <a:pt x="355424" y="0"/>
                  </a:cubicBezTo>
                  <a:cubicBezTo>
                    <a:pt x="377391" y="-5833"/>
                    <a:pt x="394604" y="695"/>
                    <a:pt x="402529" y="0"/>
                  </a:cubicBezTo>
                  <a:cubicBezTo>
                    <a:pt x="416279" y="-7229"/>
                    <a:pt x="431098" y="-1178"/>
                    <a:pt x="449633" y="0"/>
                  </a:cubicBezTo>
                  <a:cubicBezTo>
                    <a:pt x="478331" y="-20002"/>
                    <a:pt x="511865" y="37542"/>
                    <a:pt x="560971" y="0"/>
                  </a:cubicBezTo>
                  <a:cubicBezTo>
                    <a:pt x="587431" y="-44246"/>
                    <a:pt x="620266" y="-1305"/>
                    <a:pt x="646615" y="0"/>
                  </a:cubicBezTo>
                  <a:cubicBezTo>
                    <a:pt x="690294" y="-916"/>
                    <a:pt x="681980" y="9820"/>
                    <a:pt x="693720" y="0"/>
                  </a:cubicBezTo>
                  <a:cubicBezTo>
                    <a:pt x="709951" y="5907"/>
                    <a:pt x="763000" y="11024"/>
                    <a:pt x="779364" y="0"/>
                  </a:cubicBezTo>
                  <a:cubicBezTo>
                    <a:pt x="796737" y="-5572"/>
                    <a:pt x="833903" y="26654"/>
                    <a:pt x="890702" y="0"/>
                  </a:cubicBezTo>
                  <a:cubicBezTo>
                    <a:pt x="937847" y="-21028"/>
                    <a:pt x="933683" y="5592"/>
                    <a:pt x="963500" y="0"/>
                  </a:cubicBezTo>
                  <a:cubicBezTo>
                    <a:pt x="993716" y="-19205"/>
                    <a:pt x="1001970" y="18953"/>
                    <a:pt x="1036298" y="0"/>
                  </a:cubicBezTo>
                  <a:cubicBezTo>
                    <a:pt x="1056951" y="-14029"/>
                    <a:pt x="1106929" y="15353"/>
                    <a:pt x="1121942" y="0"/>
                  </a:cubicBezTo>
                  <a:cubicBezTo>
                    <a:pt x="1111884" y="7696"/>
                    <a:pt x="1226201" y="25858"/>
                    <a:pt x="1284667" y="0"/>
                  </a:cubicBezTo>
                  <a:cubicBezTo>
                    <a:pt x="1278419" y="94931"/>
                    <a:pt x="1280651" y="112251"/>
                    <a:pt x="1284667" y="188359"/>
                  </a:cubicBezTo>
                  <a:cubicBezTo>
                    <a:pt x="1286970" y="252547"/>
                    <a:pt x="1299974" y="327458"/>
                    <a:pt x="1284667" y="369332"/>
                  </a:cubicBezTo>
                  <a:cubicBezTo>
                    <a:pt x="1256862" y="408448"/>
                    <a:pt x="1246392" y="365130"/>
                    <a:pt x="1211869" y="369332"/>
                  </a:cubicBezTo>
                  <a:cubicBezTo>
                    <a:pt x="1181318" y="405525"/>
                    <a:pt x="1186682" y="337247"/>
                    <a:pt x="1151918" y="369332"/>
                  </a:cubicBezTo>
                  <a:cubicBezTo>
                    <a:pt x="1119071" y="373044"/>
                    <a:pt x="1078853" y="358351"/>
                    <a:pt x="1040580" y="369332"/>
                  </a:cubicBezTo>
                  <a:cubicBezTo>
                    <a:pt x="1006141" y="374600"/>
                    <a:pt x="988394" y="358874"/>
                    <a:pt x="954935" y="369332"/>
                  </a:cubicBezTo>
                  <a:cubicBezTo>
                    <a:pt x="925283" y="405671"/>
                    <a:pt x="921748" y="365088"/>
                    <a:pt x="907831" y="369332"/>
                  </a:cubicBezTo>
                  <a:cubicBezTo>
                    <a:pt x="889981" y="370289"/>
                    <a:pt x="852576" y="359253"/>
                    <a:pt x="822186" y="369332"/>
                  </a:cubicBezTo>
                  <a:cubicBezTo>
                    <a:pt x="806013" y="384268"/>
                    <a:pt x="772707" y="358675"/>
                    <a:pt x="749389" y="369332"/>
                  </a:cubicBezTo>
                  <a:cubicBezTo>
                    <a:pt x="724495" y="388435"/>
                    <a:pt x="692360" y="356650"/>
                    <a:pt x="676591" y="369332"/>
                  </a:cubicBezTo>
                  <a:cubicBezTo>
                    <a:pt x="660366" y="368505"/>
                    <a:pt x="631259" y="358037"/>
                    <a:pt x="603793" y="369332"/>
                  </a:cubicBezTo>
                  <a:cubicBezTo>
                    <a:pt x="589274" y="361823"/>
                    <a:pt x="557211" y="329183"/>
                    <a:pt x="530995" y="369332"/>
                  </a:cubicBezTo>
                  <a:cubicBezTo>
                    <a:pt x="508290" y="414429"/>
                    <a:pt x="493269" y="340070"/>
                    <a:pt x="432504" y="369332"/>
                  </a:cubicBezTo>
                  <a:cubicBezTo>
                    <a:pt x="413304" y="397714"/>
                    <a:pt x="372907" y="353823"/>
                    <a:pt x="346860" y="369332"/>
                  </a:cubicBezTo>
                  <a:cubicBezTo>
                    <a:pt x="317811" y="397262"/>
                    <a:pt x="324677" y="351544"/>
                    <a:pt x="299755" y="369332"/>
                  </a:cubicBezTo>
                  <a:cubicBezTo>
                    <a:pt x="285544" y="381562"/>
                    <a:pt x="238406" y="358065"/>
                    <a:pt x="226957" y="369332"/>
                  </a:cubicBezTo>
                  <a:cubicBezTo>
                    <a:pt x="214036" y="405307"/>
                    <a:pt x="167184" y="376926"/>
                    <a:pt x="128466" y="369332"/>
                  </a:cubicBezTo>
                  <a:cubicBezTo>
                    <a:pt x="102819" y="365525"/>
                    <a:pt x="39528" y="337009"/>
                    <a:pt x="0" y="369332"/>
                  </a:cubicBezTo>
                  <a:cubicBezTo>
                    <a:pt x="6035" y="286933"/>
                    <a:pt x="3737" y="251470"/>
                    <a:pt x="0" y="177279"/>
                  </a:cubicBezTo>
                  <a:cubicBezTo>
                    <a:pt x="-13013" y="99736"/>
                    <a:pt x="-14202" y="30781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0509" y="-17538"/>
                    <a:pt x="72110" y="38743"/>
                    <a:pt x="111337" y="0"/>
                  </a:cubicBezTo>
                  <a:cubicBezTo>
                    <a:pt x="142413" y="-25557"/>
                    <a:pt x="137058" y="7414"/>
                    <a:pt x="171288" y="0"/>
                  </a:cubicBezTo>
                  <a:cubicBezTo>
                    <a:pt x="203806" y="-12234"/>
                    <a:pt x="222854" y="30225"/>
                    <a:pt x="256933" y="0"/>
                  </a:cubicBezTo>
                  <a:cubicBezTo>
                    <a:pt x="290921" y="-22692"/>
                    <a:pt x="334685" y="-3243"/>
                    <a:pt x="355424" y="0"/>
                  </a:cubicBezTo>
                  <a:cubicBezTo>
                    <a:pt x="378929" y="-8166"/>
                    <a:pt x="386201" y="2266"/>
                    <a:pt x="402529" y="0"/>
                  </a:cubicBezTo>
                  <a:cubicBezTo>
                    <a:pt x="412501" y="-4465"/>
                    <a:pt x="423343" y="5145"/>
                    <a:pt x="449633" y="0"/>
                  </a:cubicBezTo>
                  <a:cubicBezTo>
                    <a:pt x="497570" y="-24717"/>
                    <a:pt x="531690" y="56266"/>
                    <a:pt x="560971" y="0"/>
                  </a:cubicBezTo>
                  <a:cubicBezTo>
                    <a:pt x="598984" y="-44915"/>
                    <a:pt x="608476" y="-2198"/>
                    <a:pt x="646615" y="0"/>
                  </a:cubicBezTo>
                  <a:cubicBezTo>
                    <a:pt x="686552" y="-259"/>
                    <a:pt x="680346" y="5383"/>
                    <a:pt x="693720" y="0"/>
                  </a:cubicBezTo>
                  <a:cubicBezTo>
                    <a:pt x="712811" y="-2286"/>
                    <a:pt x="749508" y="30353"/>
                    <a:pt x="779364" y="0"/>
                  </a:cubicBezTo>
                  <a:cubicBezTo>
                    <a:pt x="815249" y="-3000"/>
                    <a:pt x="855414" y="15969"/>
                    <a:pt x="890702" y="0"/>
                  </a:cubicBezTo>
                  <a:cubicBezTo>
                    <a:pt x="932848" y="-25078"/>
                    <a:pt x="925988" y="14534"/>
                    <a:pt x="963500" y="0"/>
                  </a:cubicBezTo>
                  <a:cubicBezTo>
                    <a:pt x="993890" y="-9987"/>
                    <a:pt x="1018586" y="11674"/>
                    <a:pt x="1036298" y="0"/>
                  </a:cubicBezTo>
                  <a:cubicBezTo>
                    <a:pt x="1057225" y="-16646"/>
                    <a:pt x="1099049" y="8686"/>
                    <a:pt x="1121942" y="0"/>
                  </a:cubicBezTo>
                  <a:cubicBezTo>
                    <a:pt x="1132690" y="-15723"/>
                    <a:pt x="1187515" y="32213"/>
                    <a:pt x="1284667" y="0"/>
                  </a:cubicBezTo>
                  <a:cubicBezTo>
                    <a:pt x="1284798" y="98584"/>
                    <a:pt x="1283944" y="132637"/>
                    <a:pt x="1284667" y="188359"/>
                  </a:cubicBezTo>
                  <a:cubicBezTo>
                    <a:pt x="1279095" y="257175"/>
                    <a:pt x="1285221" y="333923"/>
                    <a:pt x="1284667" y="369332"/>
                  </a:cubicBezTo>
                  <a:cubicBezTo>
                    <a:pt x="1260588" y="387003"/>
                    <a:pt x="1234156" y="343282"/>
                    <a:pt x="1211869" y="369332"/>
                  </a:cubicBezTo>
                  <a:cubicBezTo>
                    <a:pt x="1180584" y="387985"/>
                    <a:pt x="1180138" y="351433"/>
                    <a:pt x="1151918" y="369332"/>
                  </a:cubicBezTo>
                  <a:cubicBezTo>
                    <a:pt x="1118920" y="377153"/>
                    <a:pt x="1071122" y="359705"/>
                    <a:pt x="1040580" y="369332"/>
                  </a:cubicBezTo>
                  <a:cubicBezTo>
                    <a:pt x="1011578" y="393991"/>
                    <a:pt x="993187" y="351239"/>
                    <a:pt x="954935" y="369332"/>
                  </a:cubicBezTo>
                  <a:cubicBezTo>
                    <a:pt x="927863" y="394281"/>
                    <a:pt x="922081" y="361329"/>
                    <a:pt x="907831" y="369332"/>
                  </a:cubicBezTo>
                  <a:cubicBezTo>
                    <a:pt x="893400" y="383376"/>
                    <a:pt x="843934" y="356445"/>
                    <a:pt x="822186" y="369332"/>
                  </a:cubicBezTo>
                  <a:cubicBezTo>
                    <a:pt x="796762" y="383513"/>
                    <a:pt x="769104" y="357303"/>
                    <a:pt x="749389" y="369332"/>
                  </a:cubicBezTo>
                  <a:cubicBezTo>
                    <a:pt x="730056" y="387365"/>
                    <a:pt x="705102" y="361279"/>
                    <a:pt x="676591" y="369332"/>
                  </a:cubicBezTo>
                  <a:cubicBezTo>
                    <a:pt x="659483" y="373686"/>
                    <a:pt x="623659" y="358536"/>
                    <a:pt x="603793" y="369332"/>
                  </a:cubicBezTo>
                  <a:cubicBezTo>
                    <a:pt x="589194" y="370900"/>
                    <a:pt x="560821" y="340660"/>
                    <a:pt x="530995" y="369332"/>
                  </a:cubicBezTo>
                  <a:cubicBezTo>
                    <a:pt x="500808" y="406088"/>
                    <a:pt x="486673" y="342907"/>
                    <a:pt x="432504" y="369332"/>
                  </a:cubicBezTo>
                  <a:cubicBezTo>
                    <a:pt x="392533" y="384273"/>
                    <a:pt x="381749" y="349792"/>
                    <a:pt x="346860" y="369332"/>
                  </a:cubicBezTo>
                  <a:cubicBezTo>
                    <a:pt x="322488" y="398937"/>
                    <a:pt x="323209" y="356246"/>
                    <a:pt x="299755" y="369332"/>
                  </a:cubicBezTo>
                  <a:cubicBezTo>
                    <a:pt x="278351" y="371822"/>
                    <a:pt x="246914" y="344832"/>
                    <a:pt x="226957" y="369332"/>
                  </a:cubicBezTo>
                  <a:cubicBezTo>
                    <a:pt x="208057" y="393342"/>
                    <a:pt x="185064" y="355861"/>
                    <a:pt x="128466" y="369332"/>
                  </a:cubicBezTo>
                  <a:cubicBezTo>
                    <a:pt x="107674" y="393217"/>
                    <a:pt x="35145" y="340670"/>
                    <a:pt x="0" y="369332"/>
                  </a:cubicBezTo>
                  <a:cubicBezTo>
                    <a:pt x="-6208" y="290111"/>
                    <a:pt x="7883" y="254080"/>
                    <a:pt x="0" y="177279"/>
                  </a:cubicBezTo>
                  <a:cubicBezTo>
                    <a:pt x="-4294" y="91043"/>
                    <a:pt x="-1329" y="27723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3682" y="-21674"/>
                    <a:pt x="76755" y="33073"/>
                    <a:pt x="111337" y="0"/>
                  </a:cubicBezTo>
                  <a:cubicBezTo>
                    <a:pt x="133004" y="-29449"/>
                    <a:pt x="146932" y="8098"/>
                    <a:pt x="171288" y="0"/>
                  </a:cubicBezTo>
                  <a:cubicBezTo>
                    <a:pt x="203299" y="-358"/>
                    <a:pt x="231845" y="29620"/>
                    <a:pt x="256933" y="0"/>
                  </a:cubicBezTo>
                  <a:cubicBezTo>
                    <a:pt x="289991" y="-20532"/>
                    <a:pt x="335715" y="-2591"/>
                    <a:pt x="355424" y="0"/>
                  </a:cubicBezTo>
                  <a:cubicBezTo>
                    <a:pt x="379546" y="-8645"/>
                    <a:pt x="389830" y="-2249"/>
                    <a:pt x="402529" y="0"/>
                  </a:cubicBezTo>
                  <a:cubicBezTo>
                    <a:pt x="411520" y="-3695"/>
                    <a:pt x="430157" y="3169"/>
                    <a:pt x="449633" y="0"/>
                  </a:cubicBezTo>
                  <a:cubicBezTo>
                    <a:pt x="486986" y="-25330"/>
                    <a:pt x="530790" y="44298"/>
                    <a:pt x="560971" y="0"/>
                  </a:cubicBezTo>
                  <a:cubicBezTo>
                    <a:pt x="601116" y="-51279"/>
                    <a:pt x="620168" y="-17427"/>
                    <a:pt x="646615" y="0"/>
                  </a:cubicBezTo>
                  <a:cubicBezTo>
                    <a:pt x="686220" y="1138"/>
                    <a:pt x="678398" y="3430"/>
                    <a:pt x="693720" y="0"/>
                  </a:cubicBezTo>
                  <a:cubicBezTo>
                    <a:pt x="715361" y="1358"/>
                    <a:pt x="743090" y="23725"/>
                    <a:pt x="779364" y="0"/>
                  </a:cubicBezTo>
                  <a:cubicBezTo>
                    <a:pt x="806138" y="-5689"/>
                    <a:pt x="849976" y="12031"/>
                    <a:pt x="890702" y="0"/>
                  </a:cubicBezTo>
                  <a:cubicBezTo>
                    <a:pt x="926958" y="-20705"/>
                    <a:pt x="931606" y="14807"/>
                    <a:pt x="963500" y="0"/>
                  </a:cubicBezTo>
                  <a:cubicBezTo>
                    <a:pt x="983856" y="-18587"/>
                    <a:pt x="1019607" y="12432"/>
                    <a:pt x="1036298" y="0"/>
                  </a:cubicBezTo>
                  <a:cubicBezTo>
                    <a:pt x="1044646" y="-14770"/>
                    <a:pt x="1094557" y="8736"/>
                    <a:pt x="1121942" y="0"/>
                  </a:cubicBezTo>
                  <a:cubicBezTo>
                    <a:pt x="1126044" y="-33434"/>
                    <a:pt x="1208162" y="12156"/>
                    <a:pt x="1284667" y="0"/>
                  </a:cubicBezTo>
                  <a:cubicBezTo>
                    <a:pt x="1282946" y="100929"/>
                    <a:pt x="1281781" y="135253"/>
                    <a:pt x="1284667" y="188359"/>
                  </a:cubicBezTo>
                  <a:cubicBezTo>
                    <a:pt x="1280199" y="261692"/>
                    <a:pt x="1290434" y="336366"/>
                    <a:pt x="1284667" y="369332"/>
                  </a:cubicBezTo>
                  <a:cubicBezTo>
                    <a:pt x="1255300" y="391676"/>
                    <a:pt x="1232902" y="343403"/>
                    <a:pt x="1211869" y="369332"/>
                  </a:cubicBezTo>
                  <a:cubicBezTo>
                    <a:pt x="1188388" y="389986"/>
                    <a:pt x="1177962" y="348054"/>
                    <a:pt x="1151918" y="369332"/>
                  </a:cubicBezTo>
                  <a:cubicBezTo>
                    <a:pt x="1134828" y="374040"/>
                    <a:pt x="1084083" y="355902"/>
                    <a:pt x="1040580" y="369332"/>
                  </a:cubicBezTo>
                  <a:cubicBezTo>
                    <a:pt x="1006213" y="390316"/>
                    <a:pt x="988449" y="346161"/>
                    <a:pt x="954935" y="369332"/>
                  </a:cubicBezTo>
                  <a:cubicBezTo>
                    <a:pt x="927919" y="398289"/>
                    <a:pt x="919107" y="355429"/>
                    <a:pt x="907831" y="369332"/>
                  </a:cubicBezTo>
                  <a:cubicBezTo>
                    <a:pt x="890524" y="377035"/>
                    <a:pt x="853743" y="365081"/>
                    <a:pt x="822186" y="369332"/>
                  </a:cubicBezTo>
                  <a:cubicBezTo>
                    <a:pt x="799130" y="389120"/>
                    <a:pt x="771109" y="356696"/>
                    <a:pt x="749389" y="369332"/>
                  </a:cubicBezTo>
                  <a:cubicBezTo>
                    <a:pt x="730088" y="380008"/>
                    <a:pt x="704905" y="360376"/>
                    <a:pt x="676591" y="369332"/>
                  </a:cubicBezTo>
                  <a:cubicBezTo>
                    <a:pt x="659926" y="372867"/>
                    <a:pt x="629249" y="359109"/>
                    <a:pt x="603793" y="369332"/>
                  </a:cubicBezTo>
                  <a:cubicBezTo>
                    <a:pt x="604077" y="374634"/>
                    <a:pt x="557257" y="355624"/>
                    <a:pt x="530995" y="369332"/>
                  </a:cubicBezTo>
                  <a:cubicBezTo>
                    <a:pt x="500329" y="389375"/>
                    <a:pt x="493478" y="356749"/>
                    <a:pt x="432504" y="369332"/>
                  </a:cubicBezTo>
                  <a:cubicBezTo>
                    <a:pt x="399403" y="377673"/>
                    <a:pt x="391913" y="347490"/>
                    <a:pt x="346860" y="369332"/>
                  </a:cubicBezTo>
                  <a:cubicBezTo>
                    <a:pt x="321561" y="403503"/>
                    <a:pt x="325344" y="355408"/>
                    <a:pt x="299755" y="369332"/>
                  </a:cubicBezTo>
                  <a:cubicBezTo>
                    <a:pt x="288798" y="368063"/>
                    <a:pt x="252715" y="345312"/>
                    <a:pt x="226957" y="369332"/>
                  </a:cubicBezTo>
                  <a:cubicBezTo>
                    <a:pt x="229385" y="403113"/>
                    <a:pt x="182411" y="352197"/>
                    <a:pt x="128466" y="369332"/>
                  </a:cubicBezTo>
                  <a:cubicBezTo>
                    <a:pt x="119656" y="400250"/>
                    <a:pt x="53950" y="338316"/>
                    <a:pt x="0" y="369332"/>
                  </a:cubicBezTo>
                  <a:cubicBezTo>
                    <a:pt x="-11202" y="277453"/>
                    <a:pt x="9500" y="259616"/>
                    <a:pt x="0" y="177279"/>
                  </a:cubicBezTo>
                  <a:cubicBezTo>
                    <a:pt x="-8930" y="103183"/>
                    <a:pt x="-2685" y="2911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  <a:gd name="csX0" fmla="*/ 0 w 1284667"/>
                        <a:gd name="csY0" fmla="*/ 0 h 369332"/>
                        <a:gd name="csX1" fmla="*/ 72797 w 1284667"/>
                        <a:gd name="csY1" fmla="*/ 0 h 369332"/>
                        <a:gd name="csX2" fmla="*/ 119902 w 1284667"/>
                        <a:gd name="csY2" fmla="*/ 0 h 369332"/>
                        <a:gd name="csX3" fmla="*/ 231240 w 1284667"/>
                        <a:gd name="csY3" fmla="*/ 0 h 369332"/>
                        <a:gd name="csX4" fmla="*/ 304037 w 1284667"/>
                        <a:gd name="csY4" fmla="*/ 0 h 369332"/>
                        <a:gd name="csX5" fmla="*/ 376835 w 1284667"/>
                        <a:gd name="csY5" fmla="*/ 0 h 369332"/>
                        <a:gd name="csX6" fmla="*/ 488173 w 1284667"/>
                        <a:gd name="csY6" fmla="*/ 0 h 369332"/>
                        <a:gd name="csX7" fmla="*/ 548124 w 1284667"/>
                        <a:gd name="csY7" fmla="*/ 0 h 369332"/>
                        <a:gd name="csX8" fmla="*/ 659462 w 1284667"/>
                        <a:gd name="csY8" fmla="*/ 0 h 369332"/>
                        <a:gd name="csX9" fmla="*/ 770800 w 1284667"/>
                        <a:gd name="csY9" fmla="*/ 0 h 369332"/>
                        <a:gd name="csX10" fmla="*/ 856444 w 1284667"/>
                        <a:gd name="csY10" fmla="*/ 0 h 369332"/>
                        <a:gd name="csX11" fmla="*/ 967782 w 1284667"/>
                        <a:gd name="csY11" fmla="*/ 0 h 369332"/>
                        <a:gd name="csX12" fmla="*/ 1040580 w 1284667"/>
                        <a:gd name="csY12" fmla="*/ 0 h 369332"/>
                        <a:gd name="csX13" fmla="*/ 1113378 w 1284667"/>
                        <a:gd name="csY13" fmla="*/ 0 h 369332"/>
                        <a:gd name="csX14" fmla="*/ 1211869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92052 h 369332"/>
                        <a:gd name="csX17" fmla="*/ 1284667 w 1284667"/>
                        <a:gd name="csY17" fmla="*/ 369332 h 369332"/>
                        <a:gd name="csX18" fmla="*/ 1186175 w 1284667"/>
                        <a:gd name="csY18" fmla="*/ 369332 h 369332"/>
                        <a:gd name="csX19" fmla="*/ 1139071 w 1284667"/>
                        <a:gd name="csY19" fmla="*/ 369332 h 369332"/>
                        <a:gd name="csX20" fmla="*/ 1079120 w 1284667"/>
                        <a:gd name="csY20" fmla="*/ 369332 h 369332"/>
                        <a:gd name="csX21" fmla="*/ 967782 w 1284667"/>
                        <a:gd name="csY21" fmla="*/ 369332 h 369332"/>
                        <a:gd name="csX22" fmla="*/ 882137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36542 w 1284667"/>
                        <a:gd name="csY24" fmla="*/ 369332 h 369332"/>
                        <a:gd name="csX25" fmla="*/ 689437 w 1284667"/>
                        <a:gd name="csY25" fmla="*/ 369332 h 369332"/>
                        <a:gd name="csX26" fmla="*/ 642333 w 1284667"/>
                        <a:gd name="csY26" fmla="*/ 369332 h 369332"/>
                        <a:gd name="csX27" fmla="*/ 556689 w 1284667"/>
                        <a:gd name="csY27" fmla="*/ 369332 h 369332"/>
                        <a:gd name="csX28" fmla="*/ 496737 w 1284667"/>
                        <a:gd name="csY28" fmla="*/ 369332 h 369332"/>
                        <a:gd name="csX29" fmla="*/ 398246 w 1284667"/>
                        <a:gd name="csY29" fmla="*/ 369332 h 369332"/>
                        <a:gd name="csX30" fmla="*/ 338295 w 1284667"/>
                        <a:gd name="csY30" fmla="*/ 369332 h 369332"/>
                        <a:gd name="csX31" fmla="*/ 239804 w 1284667"/>
                        <a:gd name="csY31" fmla="*/ 369332 h 369332"/>
                        <a:gd name="csX32" fmla="*/ 192700 w 1284667"/>
                        <a:gd name="csY32" fmla="*/ 369332 h 369332"/>
                        <a:gd name="csX33" fmla="*/ 94208 w 1284667"/>
                        <a:gd name="csY33" fmla="*/ 369332 h 369332"/>
                        <a:gd name="csX34" fmla="*/ 0 w 1284667"/>
                        <a:gd name="csY34" fmla="*/ 369332 h 369332"/>
                        <a:gd name="csX35" fmla="*/ 0 w 1284667"/>
                        <a:gd name="csY35" fmla="*/ 195745 h 369332"/>
                        <a:gd name="csX36" fmla="*/ 0 w 1284667"/>
                        <a:gd name="csY36" fmla="*/ 0 h 369332"/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  <a:cxn ang="0">
                          <a:pos x="csX9" y="csY9"/>
                        </a:cxn>
                        <a:cxn ang="0">
                          <a:pos x="csX10" y="csY10"/>
                        </a:cxn>
                        <a:cxn ang="0">
                          <a:pos x="csX11" y="csY11"/>
                        </a:cxn>
                        <a:cxn ang="0">
                          <a:pos x="csX12" y="csY12"/>
                        </a:cxn>
                        <a:cxn ang="0">
                          <a:pos x="csX13" y="csY13"/>
                        </a:cxn>
                        <a:cxn ang="0">
                          <a:pos x="csX14" y="csY14"/>
                        </a:cxn>
                        <a:cxn ang="0">
                          <a:pos x="csX15" y="csY15"/>
                        </a:cxn>
                        <a:cxn ang="0">
                          <a:pos x="csX16" y="csY16"/>
                        </a:cxn>
                        <a:cxn ang="0">
                          <a:pos x="csX17" y="csY17"/>
                        </a:cxn>
                        <a:cxn ang="0">
                          <a:pos x="csX18" y="csY18"/>
                        </a:cxn>
                        <a:cxn ang="0">
                          <a:pos x="csX19" y="csY19"/>
                        </a:cxn>
                        <a:cxn ang="0">
                          <a:pos x="csX20" y="csY20"/>
                        </a:cxn>
                        <a:cxn ang="0">
                          <a:pos x="csX21" y="csY21"/>
                        </a:cxn>
                        <a:cxn ang="0">
                          <a:pos x="csX22" y="csY22"/>
                        </a:cxn>
                        <a:cxn ang="0">
                          <a:pos x="csX23" y="csY23"/>
                        </a:cxn>
                        <a:cxn ang="0">
                          <a:pos x="csX24" y="csY24"/>
                        </a:cxn>
                        <a:cxn ang="0">
                          <a:pos x="csX25" y="csY25"/>
                        </a:cxn>
                        <a:cxn ang="0">
                          <a:pos x="csX26" y="csY26"/>
                        </a:cxn>
                        <a:cxn ang="0">
                          <a:pos x="csX27" y="csY27"/>
                        </a:cxn>
                        <a:cxn ang="0">
                          <a:pos x="csX28" y="csY28"/>
                        </a:cxn>
                        <a:cxn ang="0">
                          <a:pos x="csX29" y="csY29"/>
                        </a:cxn>
                        <a:cxn ang="0">
                          <a:pos x="csX30" y="csY30"/>
                        </a:cxn>
                        <a:cxn ang="0">
                          <a:pos x="csX31" y="csY31"/>
                        </a:cxn>
                        <a:cxn ang="0">
                          <a:pos x="csX32" y="csY32"/>
                        </a:cxn>
                        <a:cxn ang="0">
                          <a:pos x="csX33" y="csY33"/>
                        </a:cxn>
                        <a:cxn ang="0">
                          <a:pos x="csX34" y="csY34"/>
                        </a:cxn>
                        <a:cxn ang="0">
                          <a:pos x="csX35" y="csY35"/>
                        </a:cxn>
                      </a:cxnLst>
                      <a:rect l="l" t="t" r="r" b="b"/>
                      <a:pathLst>
                        <a:path w="1284667" h="369332" fill="none" extrusionOk="0">
                          <a:moveTo>
                            <a:pt x="0" y="0"/>
                          </a:moveTo>
                          <a:cubicBezTo>
                            <a:pt x="36509" y="-19930"/>
                            <a:pt x="84002" y="30353"/>
                            <a:pt x="111337" y="0"/>
                          </a:cubicBezTo>
                          <a:cubicBezTo>
                            <a:pt x="131868" y="-29688"/>
                            <a:pt x="149663" y="8011"/>
                            <a:pt x="171288" y="0"/>
                          </a:cubicBezTo>
                          <a:cubicBezTo>
                            <a:pt x="209029" y="-5954"/>
                            <a:pt x="233020" y="23125"/>
                            <a:pt x="256933" y="0"/>
                          </a:cubicBezTo>
                          <a:cubicBezTo>
                            <a:pt x="291448" y="-19735"/>
                            <a:pt x="331951" y="-4389"/>
                            <a:pt x="355424" y="0"/>
                          </a:cubicBezTo>
                          <a:cubicBezTo>
                            <a:pt x="379096" y="-8698"/>
                            <a:pt x="389014" y="-569"/>
                            <a:pt x="402529" y="0"/>
                          </a:cubicBezTo>
                          <a:cubicBezTo>
                            <a:pt x="413439" y="-3401"/>
                            <a:pt x="430664" y="2692"/>
                            <a:pt x="449633" y="0"/>
                          </a:cubicBezTo>
                          <a:cubicBezTo>
                            <a:pt x="487732" y="-18213"/>
                            <a:pt x="535529" y="37712"/>
                            <a:pt x="560971" y="0"/>
                          </a:cubicBezTo>
                          <a:cubicBezTo>
                            <a:pt x="597061" y="-53549"/>
                            <a:pt x="610176" y="-19830"/>
                            <a:pt x="646615" y="0"/>
                          </a:cubicBezTo>
                          <a:cubicBezTo>
                            <a:pt x="688149" y="1450"/>
                            <a:pt x="676888" y="2195"/>
                            <a:pt x="693720" y="0"/>
                          </a:cubicBezTo>
                          <a:cubicBezTo>
                            <a:pt x="714948" y="744"/>
                            <a:pt x="742812" y="20849"/>
                            <a:pt x="779364" y="0"/>
                          </a:cubicBezTo>
                          <a:cubicBezTo>
                            <a:pt x="799470" y="-15960"/>
                            <a:pt x="846538" y="7820"/>
                            <a:pt x="890702" y="0"/>
                          </a:cubicBezTo>
                          <a:cubicBezTo>
                            <a:pt x="925189" y="-19156"/>
                            <a:pt x="929402" y="25173"/>
                            <a:pt x="963500" y="0"/>
                          </a:cubicBezTo>
                          <a:cubicBezTo>
                            <a:pt x="987927" y="-19255"/>
                            <a:pt x="1022447" y="14392"/>
                            <a:pt x="1036298" y="0"/>
                          </a:cubicBezTo>
                          <a:cubicBezTo>
                            <a:pt x="1052399" y="-14220"/>
                            <a:pt x="1096640" y="12982"/>
                            <a:pt x="1121942" y="0"/>
                          </a:cubicBezTo>
                          <a:cubicBezTo>
                            <a:pt x="1125606" y="-27507"/>
                            <a:pt x="1213161" y="9237"/>
                            <a:pt x="1284667" y="0"/>
                          </a:cubicBezTo>
                          <a:cubicBezTo>
                            <a:pt x="1284521" y="98112"/>
                            <a:pt x="1276444" y="131287"/>
                            <a:pt x="1284667" y="188359"/>
                          </a:cubicBezTo>
                          <a:cubicBezTo>
                            <a:pt x="1280243" y="260652"/>
                            <a:pt x="1285619" y="339222"/>
                            <a:pt x="1284667" y="369332"/>
                          </a:cubicBezTo>
                          <a:cubicBezTo>
                            <a:pt x="1259857" y="384442"/>
                            <a:pt x="1244265" y="342797"/>
                            <a:pt x="1211869" y="369332"/>
                          </a:cubicBezTo>
                          <a:cubicBezTo>
                            <a:pt x="1183538" y="380383"/>
                            <a:pt x="1184733" y="344484"/>
                            <a:pt x="1151918" y="369332"/>
                          </a:cubicBezTo>
                          <a:cubicBezTo>
                            <a:pt x="1133200" y="383351"/>
                            <a:pt x="1086451" y="356036"/>
                            <a:pt x="1040580" y="369332"/>
                          </a:cubicBezTo>
                          <a:cubicBezTo>
                            <a:pt x="1004025" y="388432"/>
                            <a:pt x="991853" y="335884"/>
                            <a:pt x="954935" y="369332"/>
                          </a:cubicBezTo>
                          <a:cubicBezTo>
                            <a:pt x="929145" y="395829"/>
                            <a:pt x="921231" y="358247"/>
                            <a:pt x="907831" y="369332"/>
                          </a:cubicBezTo>
                          <a:cubicBezTo>
                            <a:pt x="883860" y="374947"/>
                            <a:pt x="853802" y="366295"/>
                            <a:pt x="822186" y="369332"/>
                          </a:cubicBezTo>
                          <a:cubicBezTo>
                            <a:pt x="793662" y="385675"/>
                            <a:pt x="773185" y="356241"/>
                            <a:pt x="749389" y="369332"/>
                          </a:cubicBezTo>
                          <a:cubicBezTo>
                            <a:pt x="732099" y="373739"/>
                            <a:pt x="705922" y="363578"/>
                            <a:pt x="676591" y="369332"/>
                          </a:cubicBezTo>
                          <a:cubicBezTo>
                            <a:pt x="659319" y="373323"/>
                            <a:pt x="626415" y="364029"/>
                            <a:pt x="603793" y="369332"/>
                          </a:cubicBezTo>
                          <a:cubicBezTo>
                            <a:pt x="605587" y="375213"/>
                            <a:pt x="553225" y="359589"/>
                            <a:pt x="530995" y="369332"/>
                          </a:cubicBezTo>
                          <a:cubicBezTo>
                            <a:pt x="501731" y="388589"/>
                            <a:pt x="488735" y="343898"/>
                            <a:pt x="432504" y="369332"/>
                          </a:cubicBezTo>
                          <a:cubicBezTo>
                            <a:pt x="393814" y="378782"/>
                            <a:pt x="394947" y="336138"/>
                            <a:pt x="346860" y="369332"/>
                          </a:cubicBezTo>
                          <a:cubicBezTo>
                            <a:pt x="318907" y="402742"/>
                            <a:pt x="327449" y="362272"/>
                            <a:pt x="299755" y="369332"/>
                          </a:cubicBezTo>
                          <a:cubicBezTo>
                            <a:pt x="286145" y="367979"/>
                            <a:pt x="246576" y="338951"/>
                            <a:pt x="226957" y="369332"/>
                          </a:cubicBezTo>
                          <a:cubicBezTo>
                            <a:pt x="219167" y="393329"/>
                            <a:pt x="178459" y="342538"/>
                            <a:pt x="128466" y="369332"/>
                          </a:cubicBezTo>
                          <a:cubicBezTo>
                            <a:pt x="113482" y="394142"/>
                            <a:pt x="57533" y="343107"/>
                            <a:pt x="0" y="369332"/>
                          </a:cubicBezTo>
                          <a:cubicBezTo>
                            <a:pt x="-7810" y="274086"/>
                            <a:pt x="4851" y="258573"/>
                            <a:pt x="0" y="177279"/>
                          </a:cubicBezTo>
                          <a:cubicBezTo>
                            <a:pt x="-10089" y="104420"/>
                            <a:pt x="2624" y="38595"/>
                            <a:pt x="0" y="0"/>
                          </a:cubicBezTo>
                          <a:close/>
                        </a:path>
                        <a:path w="1284667" h="369332" stroke="0" extrusionOk="0">
                          <a:moveTo>
                            <a:pt x="0" y="0"/>
                          </a:moveTo>
                          <a:cubicBezTo>
                            <a:pt x="8644" y="-17543"/>
                            <a:pt x="35639" y="4935"/>
                            <a:pt x="72797" y="0"/>
                          </a:cubicBezTo>
                          <a:cubicBezTo>
                            <a:pt x="112167" y="235"/>
                            <a:pt x="99141" y="5297"/>
                            <a:pt x="119902" y="0"/>
                          </a:cubicBezTo>
                          <a:cubicBezTo>
                            <a:pt x="170647" y="6411"/>
                            <a:pt x="197472" y="42955"/>
                            <a:pt x="231240" y="0"/>
                          </a:cubicBezTo>
                          <a:cubicBezTo>
                            <a:pt x="276700" y="-25029"/>
                            <a:pt x="297549" y="16970"/>
                            <a:pt x="304037" y="0"/>
                          </a:cubicBezTo>
                          <a:cubicBezTo>
                            <a:pt x="313808" y="-25586"/>
                            <a:pt x="336641" y="-2514"/>
                            <a:pt x="376835" y="0"/>
                          </a:cubicBezTo>
                          <a:cubicBezTo>
                            <a:pt x="409662" y="510"/>
                            <a:pt x="447098" y="22557"/>
                            <a:pt x="488173" y="0"/>
                          </a:cubicBezTo>
                          <a:cubicBezTo>
                            <a:pt x="544103" y="-19538"/>
                            <a:pt x="535208" y="10465"/>
                            <a:pt x="548124" y="0"/>
                          </a:cubicBezTo>
                          <a:cubicBezTo>
                            <a:pt x="580332" y="-12864"/>
                            <a:pt x="610182" y="26984"/>
                            <a:pt x="659462" y="0"/>
                          </a:cubicBezTo>
                          <a:cubicBezTo>
                            <a:pt x="675457" y="9528"/>
                            <a:pt x="731195" y="32223"/>
                            <a:pt x="770800" y="0"/>
                          </a:cubicBezTo>
                          <a:cubicBezTo>
                            <a:pt x="839373" y="-38344"/>
                            <a:pt x="809527" y="14289"/>
                            <a:pt x="856444" y="0"/>
                          </a:cubicBezTo>
                          <a:cubicBezTo>
                            <a:pt x="887724" y="-10460"/>
                            <a:pt x="952234" y="57765"/>
                            <a:pt x="967782" y="0"/>
                          </a:cubicBezTo>
                          <a:cubicBezTo>
                            <a:pt x="988437" y="-35793"/>
                            <a:pt x="1013827" y="33002"/>
                            <a:pt x="1040580" y="0"/>
                          </a:cubicBezTo>
                          <a:cubicBezTo>
                            <a:pt x="1057615" y="-18097"/>
                            <a:pt x="1085153" y="8200"/>
                            <a:pt x="1113378" y="0"/>
                          </a:cubicBezTo>
                          <a:cubicBezTo>
                            <a:pt x="1130615" y="-4246"/>
                            <a:pt x="1178851" y="7885"/>
                            <a:pt x="1211869" y="0"/>
                          </a:cubicBezTo>
                          <a:cubicBezTo>
                            <a:pt x="1239403" y="-11157"/>
                            <a:pt x="1243737" y="5401"/>
                            <a:pt x="1284667" y="0"/>
                          </a:cubicBezTo>
                          <a:cubicBezTo>
                            <a:pt x="1287453" y="97521"/>
                            <a:pt x="1281946" y="113638"/>
                            <a:pt x="1284667" y="192052"/>
                          </a:cubicBezTo>
                          <a:cubicBezTo>
                            <a:pt x="1303019" y="270472"/>
                            <a:pt x="1281963" y="331530"/>
                            <a:pt x="1284667" y="369332"/>
                          </a:cubicBezTo>
                          <a:cubicBezTo>
                            <a:pt x="1266022" y="408592"/>
                            <a:pt x="1237625" y="357429"/>
                            <a:pt x="1186175" y="369332"/>
                          </a:cubicBezTo>
                          <a:cubicBezTo>
                            <a:pt x="1142045" y="372619"/>
                            <a:pt x="1168778" y="364340"/>
                            <a:pt x="1139071" y="369332"/>
                          </a:cubicBezTo>
                          <a:cubicBezTo>
                            <a:pt x="1121485" y="379453"/>
                            <a:pt x="1103781" y="357140"/>
                            <a:pt x="1079120" y="369332"/>
                          </a:cubicBezTo>
                          <a:cubicBezTo>
                            <a:pt x="1065491" y="400158"/>
                            <a:pt x="1008301" y="337568"/>
                            <a:pt x="967782" y="369332"/>
                          </a:cubicBezTo>
                          <a:cubicBezTo>
                            <a:pt x="936674" y="404507"/>
                            <a:pt x="931021" y="362101"/>
                            <a:pt x="882137" y="369332"/>
                          </a:cubicBezTo>
                          <a:cubicBezTo>
                            <a:pt x="849187" y="369347"/>
                            <a:pt x="838668" y="353657"/>
                            <a:pt x="822186" y="369332"/>
                          </a:cubicBezTo>
                          <a:cubicBezTo>
                            <a:pt x="819742" y="375951"/>
                            <a:pt x="780357" y="379707"/>
                            <a:pt x="736542" y="369332"/>
                          </a:cubicBezTo>
                          <a:cubicBezTo>
                            <a:pt x="703869" y="378671"/>
                            <a:pt x="710871" y="350595"/>
                            <a:pt x="689437" y="369332"/>
                          </a:cubicBezTo>
                          <a:cubicBezTo>
                            <a:pt x="670235" y="381226"/>
                            <a:pt x="651450" y="367358"/>
                            <a:pt x="642333" y="369332"/>
                          </a:cubicBezTo>
                          <a:cubicBezTo>
                            <a:pt x="643400" y="370899"/>
                            <a:pt x="606286" y="341427"/>
                            <a:pt x="556689" y="369332"/>
                          </a:cubicBezTo>
                          <a:cubicBezTo>
                            <a:pt x="508065" y="387344"/>
                            <a:pt x="516592" y="358732"/>
                            <a:pt x="496737" y="369332"/>
                          </a:cubicBezTo>
                          <a:cubicBezTo>
                            <a:pt x="466913" y="369132"/>
                            <a:pt x="449246" y="371029"/>
                            <a:pt x="398246" y="369332"/>
                          </a:cubicBezTo>
                          <a:cubicBezTo>
                            <a:pt x="351394" y="383484"/>
                            <a:pt x="360848" y="372336"/>
                            <a:pt x="338295" y="369332"/>
                          </a:cubicBezTo>
                          <a:cubicBezTo>
                            <a:pt x="306444" y="369444"/>
                            <a:pt x="288402" y="354720"/>
                            <a:pt x="239804" y="369332"/>
                          </a:cubicBezTo>
                          <a:cubicBezTo>
                            <a:pt x="188002" y="378087"/>
                            <a:pt x="198833" y="357536"/>
                            <a:pt x="192700" y="369332"/>
                          </a:cubicBezTo>
                          <a:cubicBezTo>
                            <a:pt x="183615" y="386433"/>
                            <a:pt x="121659" y="356668"/>
                            <a:pt x="94208" y="369332"/>
                          </a:cubicBezTo>
                          <a:cubicBezTo>
                            <a:pt x="79166" y="373583"/>
                            <a:pt x="54372" y="352653"/>
                            <a:pt x="0" y="369332"/>
                          </a:cubicBezTo>
                          <a:cubicBezTo>
                            <a:pt x="-7543" y="304616"/>
                            <a:pt x="18699" y="251397"/>
                            <a:pt x="0" y="195745"/>
                          </a:cubicBezTo>
                          <a:cubicBezTo>
                            <a:pt x="-16914" y="144323"/>
                            <a:pt x="-10721" y="34545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54321" y="-29825"/>
                            <a:pt x="76180" y="17287"/>
                            <a:pt x="111337" y="0"/>
                          </a:cubicBezTo>
                          <a:cubicBezTo>
                            <a:pt x="143608" y="-19936"/>
                            <a:pt x="143642" y="14999"/>
                            <a:pt x="171288" y="0"/>
                          </a:cubicBezTo>
                          <a:cubicBezTo>
                            <a:pt x="189876" y="2188"/>
                            <a:pt x="209137" y="34018"/>
                            <a:pt x="256933" y="0"/>
                          </a:cubicBezTo>
                          <a:cubicBezTo>
                            <a:pt x="286931" y="-27921"/>
                            <a:pt x="337784" y="3766"/>
                            <a:pt x="355424" y="0"/>
                          </a:cubicBezTo>
                          <a:cubicBezTo>
                            <a:pt x="378298" y="-5116"/>
                            <a:pt x="391299" y="1245"/>
                            <a:pt x="402529" y="0"/>
                          </a:cubicBezTo>
                          <a:cubicBezTo>
                            <a:pt x="414255" y="-4724"/>
                            <a:pt x="430274" y="1563"/>
                            <a:pt x="449633" y="0"/>
                          </a:cubicBezTo>
                          <a:cubicBezTo>
                            <a:pt x="475556" y="-16871"/>
                            <a:pt x="522211" y="41167"/>
                            <a:pt x="560971" y="0"/>
                          </a:cubicBezTo>
                          <a:cubicBezTo>
                            <a:pt x="591086" y="-41015"/>
                            <a:pt x="610581" y="1926"/>
                            <a:pt x="646615" y="0"/>
                          </a:cubicBezTo>
                          <a:cubicBezTo>
                            <a:pt x="686735" y="-1882"/>
                            <a:pt x="681948" y="9528"/>
                            <a:pt x="693720" y="0"/>
                          </a:cubicBezTo>
                          <a:cubicBezTo>
                            <a:pt x="709584" y="2063"/>
                            <a:pt x="758871" y="15247"/>
                            <a:pt x="779364" y="0"/>
                          </a:cubicBezTo>
                          <a:cubicBezTo>
                            <a:pt x="803413" y="-10247"/>
                            <a:pt x="846554" y="27847"/>
                            <a:pt x="890702" y="0"/>
                          </a:cubicBezTo>
                          <a:cubicBezTo>
                            <a:pt x="937385" y="-21530"/>
                            <a:pt x="932738" y="5675"/>
                            <a:pt x="963500" y="0"/>
                          </a:cubicBezTo>
                          <a:cubicBezTo>
                            <a:pt x="993792" y="-17086"/>
                            <a:pt x="1005668" y="14827"/>
                            <a:pt x="1036298" y="0"/>
                          </a:cubicBezTo>
                          <a:cubicBezTo>
                            <a:pt x="1053711" y="-14039"/>
                            <a:pt x="1105526" y="13114"/>
                            <a:pt x="1121942" y="0"/>
                          </a:cubicBezTo>
                          <a:cubicBezTo>
                            <a:pt x="1126582" y="-4583"/>
                            <a:pt x="1210401" y="33163"/>
                            <a:pt x="1284667" y="0"/>
                          </a:cubicBezTo>
                          <a:cubicBezTo>
                            <a:pt x="1279407" y="95239"/>
                            <a:pt x="1283865" y="117839"/>
                            <a:pt x="1284667" y="188359"/>
                          </a:cubicBezTo>
                          <a:cubicBezTo>
                            <a:pt x="1287098" y="255510"/>
                            <a:pt x="1297748" y="326359"/>
                            <a:pt x="1284667" y="369332"/>
                          </a:cubicBezTo>
                          <a:cubicBezTo>
                            <a:pt x="1260560" y="401315"/>
                            <a:pt x="1242656" y="355762"/>
                            <a:pt x="1211869" y="369332"/>
                          </a:cubicBezTo>
                          <a:cubicBezTo>
                            <a:pt x="1181644" y="404349"/>
                            <a:pt x="1182429" y="344176"/>
                            <a:pt x="1151918" y="369332"/>
                          </a:cubicBezTo>
                          <a:cubicBezTo>
                            <a:pt x="1119895" y="374652"/>
                            <a:pt x="1072131" y="360558"/>
                            <a:pt x="1040580" y="369332"/>
                          </a:cubicBezTo>
                          <a:cubicBezTo>
                            <a:pt x="1004576" y="377366"/>
                            <a:pt x="984903" y="351451"/>
                            <a:pt x="954935" y="369332"/>
                          </a:cubicBezTo>
                          <a:cubicBezTo>
                            <a:pt x="924807" y="402817"/>
                            <a:pt x="920948" y="363888"/>
                            <a:pt x="907831" y="369332"/>
                          </a:cubicBezTo>
                          <a:cubicBezTo>
                            <a:pt x="890996" y="371012"/>
                            <a:pt x="849491" y="356004"/>
                            <a:pt x="822186" y="369332"/>
                          </a:cubicBezTo>
                          <a:cubicBezTo>
                            <a:pt x="803565" y="383359"/>
                            <a:pt x="769557" y="357914"/>
                            <a:pt x="749389" y="369332"/>
                          </a:cubicBezTo>
                          <a:cubicBezTo>
                            <a:pt x="727386" y="384619"/>
                            <a:pt x="694024" y="356626"/>
                            <a:pt x="676591" y="369332"/>
                          </a:cubicBezTo>
                          <a:cubicBezTo>
                            <a:pt x="659801" y="373086"/>
                            <a:pt x="625092" y="360907"/>
                            <a:pt x="603793" y="369332"/>
                          </a:cubicBezTo>
                          <a:cubicBezTo>
                            <a:pt x="587966" y="365453"/>
                            <a:pt x="557322" y="336239"/>
                            <a:pt x="530995" y="369332"/>
                          </a:cubicBezTo>
                          <a:cubicBezTo>
                            <a:pt x="506941" y="407434"/>
                            <a:pt x="483787" y="347172"/>
                            <a:pt x="432504" y="369332"/>
                          </a:cubicBezTo>
                          <a:cubicBezTo>
                            <a:pt x="407706" y="395610"/>
                            <a:pt x="376212" y="353674"/>
                            <a:pt x="346860" y="369332"/>
                          </a:cubicBezTo>
                          <a:cubicBezTo>
                            <a:pt x="316484" y="395118"/>
                            <a:pt x="322765" y="356375"/>
                            <a:pt x="299755" y="369332"/>
                          </a:cubicBezTo>
                          <a:cubicBezTo>
                            <a:pt x="285373" y="380859"/>
                            <a:pt x="242151" y="355894"/>
                            <a:pt x="226957" y="369332"/>
                          </a:cubicBezTo>
                          <a:cubicBezTo>
                            <a:pt x="214527" y="393699"/>
                            <a:pt x="170035" y="365403"/>
                            <a:pt x="128466" y="369332"/>
                          </a:cubicBezTo>
                          <a:cubicBezTo>
                            <a:pt x="98538" y="373408"/>
                            <a:pt x="47179" y="346554"/>
                            <a:pt x="0" y="369332"/>
                          </a:cubicBezTo>
                          <a:cubicBezTo>
                            <a:pt x="-4665" y="292119"/>
                            <a:pt x="6182" y="250927"/>
                            <a:pt x="0" y="177279"/>
                          </a:cubicBezTo>
                          <a:cubicBezTo>
                            <a:pt x="-11006" y="100416"/>
                            <a:pt x="-9971" y="32412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36973" y="-25816"/>
                            <a:pt x="81091" y="30275"/>
                            <a:pt x="111337" y="0"/>
                          </a:cubicBezTo>
                          <a:cubicBezTo>
                            <a:pt x="140850" y="-24845"/>
                            <a:pt x="143481" y="10882"/>
                            <a:pt x="171288" y="0"/>
                          </a:cubicBezTo>
                          <a:cubicBezTo>
                            <a:pt x="198069" y="-7947"/>
                            <a:pt x="227093" y="32857"/>
                            <a:pt x="256933" y="0"/>
                          </a:cubicBezTo>
                          <a:cubicBezTo>
                            <a:pt x="290201" y="-21588"/>
                            <a:pt x="334040" y="1366"/>
                            <a:pt x="355424" y="0"/>
                          </a:cubicBezTo>
                          <a:cubicBezTo>
                            <a:pt x="381097" y="-6281"/>
                            <a:pt x="388753" y="719"/>
                            <a:pt x="402529" y="0"/>
                          </a:cubicBezTo>
                          <a:cubicBezTo>
                            <a:pt x="412081" y="-3795"/>
                            <a:pt x="426763" y="6581"/>
                            <a:pt x="449633" y="0"/>
                          </a:cubicBezTo>
                          <a:cubicBezTo>
                            <a:pt x="480090" y="-20202"/>
                            <a:pt x="524729" y="48853"/>
                            <a:pt x="560971" y="0"/>
                          </a:cubicBezTo>
                          <a:cubicBezTo>
                            <a:pt x="597833" y="-43381"/>
                            <a:pt x="609383" y="-9137"/>
                            <a:pt x="646615" y="0"/>
                          </a:cubicBezTo>
                          <a:cubicBezTo>
                            <a:pt x="687071" y="47"/>
                            <a:pt x="679864" y="4951"/>
                            <a:pt x="693720" y="0"/>
                          </a:cubicBezTo>
                          <a:cubicBezTo>
                            <a:pt x="711099" y="-803"/>
                            <a:pt x="748669" y="24765"/>
                            <a:pt x="779364" y="0"/>
                          </a:cubicBezTo>
                          <a:cubicBezTo>
                            <a:pt x="804520" y="-10116"/>
                            <a:pt x="848214" y="18248"/>
                            <a:pt x="890702" y="0"/>
                          </a:cubicBezTo>
                          <a:cubicBezTo>
                            <a:pt x="931055" y="-21851"/>
                            <a:pt x="930078" y="17491"/>
                            <a:pt x="963500" y="0"/>
                          </a:cubicBezTo>
                          <a:cubicBezTo>
                            <a:pt x="990707" y="-15856"/>
                            <a:pt x="1014679" y="11161"/>
                            <a:pt x="1036298" y="0"/>
                          </a:cubicBezTo>
                          <a:cubicBezTo>
                            <a:pt x="1056989" y="-13762"/>
                            <a:pt x="1101484" y="9927"/>
                            <a:pt x="1121942" y="0"/>
                          </a:cubicBezTo>
                          <a:cubicBezTo>
                            <a:pt x="1138420" y="-23237"/>
                            <a:pt x="1202556" y="23356"/>
                            <a:pt x="1284667" y="0"/>
                          </a:cubicBezTo>
                          <a:cubicBezTo>
                            <a:pt x="1286899" y="95348"/>
                            <a:pt x="1285528" y="130465"/>
                            <a:pt x="1284667" y="188359"/>
                          </a:cubicBezTo>
                          <a:cubicBezTo>
                            <a:pt x="1283855" y="260630"/>
                            <a:pt x="1288164" y="327473"/>
                            <a:pt x="1284667" y="369332"/>
                          </a:cubicBezTo>
                          <a:cubicBezTo>
                            <a:pt x="1260563" y="391108"/>
                            <a:pt x="1235296" y="345091"/>
                            <a:pt x="1211869" y="369332"/>
                          </a:cubicBezTo>
                          <a:cubicBezTo>
                            <a:pt x="1181348" y="388217"/>
                            <a:pt x="1177071" y="348831"/>
                            <a:pt x="1151918" y="369332"/>
                          </a:cubicBezTo>
                          <a:cubicBezTo>
                            <a:pt x="1129171" y="378349"/>
                            <a:pt x="1079524" y="360414"/>
                            <a:pt x="1040580" y="369332"/>
                          </a:cubicBezTo>
                          <a:cubicBezTo>
                            <a:pt x="1008043" y="385971"/>
                            <a:pt x="988833" y="339999"/>
                            <a:pt x="954935" y="369332"/>
                          </a:cubicBezTo>
                          <a:cubicBezTo>
                            <a:pt x="927467" y="396689"/>
                            <a:pt x="920993" y="361098"/>
                            <a:pt x="907831" y="369332"/>
                          </a:cubicBezTo>
                          <a:cubicBezTo>
                            <a:pt x="898753" y="376591"/>
                            <a:pt x="849215" y="353837"/>
                            <a:pt x="822186" y="369332"/>
                          </a:cubicBezTo>
                          <a:cubicBezTo>
                            <a:pt x="798655" y="383897"/>
                            <a:pt x="766176" y="358122"/>
                            <a:pt x="749389" y="369332"/>
                          </a:cubicBezTo>
                          <a:cubicBezTo>
                            <a:pt x="729763" y="380603"/>
                            <a:pt x="702654" y="361013"/>
                            <a:pt x="676591" y="369332"/>
                          </a:cubicBezTo>
                          <a:cubicBezTo>
                            <a:pt x="657445" y="377012"/>
                            <a:pt x="624729" y="361071"/>
                            <a:pt x="603793" y="369332"/>
                          </a:cubicBezTo>
                          <a:cubicBezTo>
                            <a:pt x="594451" y="372589"/>
                            <a:pt x="557655" y="347958"/>
                            <a:pt x="530995" y="369332"/>
                          </a:cubicBezTo>
                          <a:cubicBezTo>
                            <a:pt x="500722" y="395423"/>
                            <a:pt x="483254" y="345792"/>
                            <a:pt x="432504" y="369332"/>
                          </a:cubicBezTo>
                          <a:cubicBezTo>
                            <a:pt x="397843" y="388821"/>
                            <a:pt x="383134" y="350815"/>
                            <a:pt x="346860" y="369332"/>
                          </a:cubicBezTo>
                          <a:cubicBezTo>
                            <a:pt x="323160" y="399240"/>
                            <a:pt x="321813" y="356506"/>
                            <a:pt x="299755" y="369332"/>
                          </a:cubicBezTo>
                          <a:cubicBezTo>
                            <a:pt x="283171" y="373360"/>
                            <a:pt x="248072" y="348759"/>
                            <a:pt x="226957" y="369332"/>
                          </a:cubicBezTo>
                          <a:cubicBezTo>
                            <a:pt x="220861" y="398079"/>
                            <a:pt x="173161" y="349917"/>
                            <a:pt x="128466" y="369332"/>
                          </a:cubicBezTo>
                          <a:cubicBezTo>
                            <a:pt x="103824" y="393235"/>
                            <a:pt x="48280" y="336181"/>
                            <a:pt x="0" y="369332"/>
                          </a:cubicBezTo>
                          <a:cubicBezTo>
                            <a:pt x="-10174" y="281933"/>
                            <a:pt x="9253" y="253362"/>
                            <a:pt x="0" y="177279"/>
                          </a:cubicBezTo>
                          <a:cubicBezTo>
                            <a:pt x="3360" y="96180"/>
                            <a:pt x="-1799" y="348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imes New Roman" panose="02020603050405020304" pitchFamily="18" charset="0"/>
                  <a:cs typeface="Mangal" panose="02040503050203030202" pitchFamily="18" charset="0"/>
                </a:rPr>
                <a:t>Payoff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6AB05D-4AB4-0DEB-DC2F-0357FC28DCBA}"/>
                </a:ext>
              </a:extLst>
            </p:cNvPr>
            <p:cNvCxnSpPr>
              <a:stCxn id="8" idx="16"/>
              <a:endCxn id="12" idx="34"/>
            </p:cNvCxnSpPr>
            <p:nvPr/>
          </p:nvCxnSpPr>
          <p:spPr>
            <a:xfrm>
              <a:off x="6096000" y="2881773"/>
              <a:ext cx="1420433" cy="72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077131-0B7D-29AE-CF0B-F8ADFF376E51}"/>
                </a:ext>
              </a:extLst>
            </p:cNvPr>
            <p:cNvCxnSpPr>
              <a:cxnSpLocks/>
              <a:stCxn id="9" idx="16"/>
              <a:endCxn id="12" idx="34"/>
            </p:cNvCxnSpPr>
            <p:nvPr/>
          </p:nvCxnSpPr>
          <p:spPr>
            <a:xfrm flipV="1">
              <a:off x="6096000" y="3604119"/>
              <a:ext cx="1420433" cy="11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6BF3D44-3C5E-8016-5B57-499F8CB74BCA}"/>
                </a:ext>
              </a:extLst>
            </p:cNvPr>
            <p:cNvCxnSpPr>
              <a:cxnSpLocks/>
              <a:stCxn id="10" idx="16"/>
              <a:endCxn id="12" idx="34"/>
            </p:cNvCxnSpPr>
            <p:nvPr/>
          </p:nvCxnSpPr>
          <p:spPr>
            <a:xfrm flipV="1">
              <a:off x="6096000" y="3604119"/>
              <a:ext cx="1420433" cy="7445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49A0BBB-A6E9-92CE-C864-6A264E591481}"/>
              </a:ext>
            </a:extLst>
          </p:cNvPr>
          <p:cNvSpPr txBox="1"/>
          <p:nvPr/>
        </p:nvSpPr>
        <p:spPr>
          <a:xfrm>
            <a:off x="5939951" y="2909356"/>
            <a:ext cx="1420433" cy="369332"/>
          </a:xfrm>
          <a:custGeom>
            <a:avLst/>
            <a:gdLst>
              <a:gd name="csX0" fmla="*/ 0 w 1420433"/>
              <a:gd name="csY0" fmla="*/ 0 h 369332"/>
              <a:gd name="csX1" fmla="*/ 123104 w 1420433"/>
              <a:gd name="csY1" fmla="*/ 0 h 369332"/>
              <a:gd name="csX2" fmla="*/ 189391 w 1420433"/>
              <a:gd name="csY2" fmla="*/ 0 h 369332"/>
              <a:gd name="csX3" fmla="*/ 284086 w 1420433"/>
              <a:gd name="csY3" fmla="*/ 0 h 369332"/>
              <a:gd name="csX4" fmla="*/ 392986 w 1420433"/>
              <a:gd name="csY4" fmla="*/ 0 h 369332"/>
              <a:gd name="csX5" fmla="*/ 445069 w 1420433"/>
              <a:gd name="csY5" fmla="*/ 0 h 369332"/>
              <a:gd name="csX6" fmla="*/ 497151 w 1420433"/>
              <a:gd name="csY6" fmla="*/ 0 h 369332"/>
              <a:gd name="csX7" fmla="*/ 620255 w 1420433"/>
              <a:gd name="csY7" fmla="*/ 0 h 369332"/>
              <a:gd name="csX8" fmla="*/ 714951 w 1420433"/>
              <a:gd name="csY8" fmla="*/ 0 h 369332"/>
              <a:gd name="csX9" fmla="*/ 767033 w 1420433"/>
              <a:gd name="csY9" fmla="*/ 0 h 369332"/>
              <a:gd name="csX10" fmla="*/ 861729 w 1420433"/>
              <a:gd name="csY10" fmla="*/ 0 h 369332"/>
              <a:gd name="csX11" fmla="*/ 984833 w 1420433"/>
              <a:gd name="csY11" fmla="*/ 0 h 369332"/>
              <a:gd name="csX12" fmla="*/ 1065324 w 1420433"/>
              <a:gd name="csY12" fmla="*/ 0 h 369332"/>
              <a:gd name="csX13" fmla="*/ 1145815 w 1420433"/>
              <a:gd name="csY13" fmla="*/ 0 h 369332"/>
              <a:gd name="csX14" fmla="*/ 1240511 w 1420433"/>
              <a:gd name="csY14" fmla="*/ 0 h 369332"/>
              <a:gd name="csX15" fmla="*/ 1420433 w 1420433"/>
              <a:gd name="csY15" fmla="*/ 0 h 369332"/>
              <a:gd name="csX16" fmla="*/ 1420433 w 1420433"/>
              <a:gd name="csY16" fmla="*/ 188359 h 369332"/>
              <a:gd name="csX17" fmla="*/ 1420433 w 1420433"/>
              <a:gd name="csY17" fmla="*/ 369332 h 369332"/>
              <a:gd name="csX18" fmla="*/ 1339941 w 1420433"/>
              <a:gd name="csY18" fmla="*/ 369332 h 369332"/>
              <a:gd name="csX19" fmla="*/ 1273654 w 1420433"/>
              <a:gd name="csY19" fmla="*/ 369332 h 369332"/>
              <a:gd name="csX20" fmla="*/ 1150550 w 1420433"/>
              <a:gd name="csY20" fmla="*/ 369332 h 369332"/>
              <a:gd name="csX21" fmla="*/ 1055855 w 1420433"/>
              <a:gd name="csY21" fmla="*/ 369332 h 369332"/>
              <a:gd name="csX22" fmla="*/ 1003772 w 1420433"/>
              <a:gd name="csY22" fmla="*/ 369332 h 369332"/>
              <a:gd name="csX23" fmla="*/ 909077 w 1420433"/>
              <a:gd name="csY23" fmla="*/ 369332 h 369332"/>
              <a:gd name="csX24" fmla="*/ 828585 w 1420433"/>
              <a:gd name="csY24" fmla="*/ 369332 h 369332"/>
              <a:gd name="csX25" fmla="*/ 748094 w 1420433"/>
              <a:gd name="csY25" fmla="*/ 369332 h 369332"/>
              <a:gd name="csX26" fmla="*/ 667603 w 1420433"/>
              <a:gd name="csY26" fmla="*/ 369332 h 369332"/>
              <a:gd name="csX27" fmla="*/ 587112 w 1420433"/>
              <a:gd name="csY27" fmla="*/ 369332 h 369332"/>
              <a:gd name="csX28" fmla="*/ 478212 w 1420433"/>
              <a:gd name="csY28" fmla="*/ 369332 h 369332"/>
              <a:gd name="csX29" fmla="*/ 383516 w 1420433"/>
              <a:gd name="csY29" fmla="*/ 369332 h 369332"/>
              <a:gd name="csX30" fmla="*/ 331434 w 1420433"/>
              <a:gd name="csY30" fmla="*/ 369332 h 369332"/>
              <a:gd name="csX31" fmla="*/ 250943 w 1420433"/>
              <a:gd name="csY31" fmla="*/ 369332 h 369332"/>
              <a:gd name="csX32" fmla="*/ 142043 w 1420433"/>
              <a:gd name="csY32" fmla="*/ 369332 h 369332"/>
              <a:gd name="csX33" fmla="*/ 0 w 1420433"/>
              <a:gd name="csY33" fmla="*/ 369332 h 369332"/>
              <a:gd name="csX34" fmla="*/ 0 w 1420433"/>
              <a:gd name="csY34" fmla="*/ 177279 h 369332"/>
              <a:gd name="csX35" fmla="*/ 0 w 1420433"/>
              <a:gd name="csY35" fmla="*/ 0 h 369332"/>
              <a:gd name="csX0" fmla="*/ 0 w 1420433"/>
              <a:gd name="csY0" fmla="*/ 0 h 369332"/>
              <a:gd name="csX1" fmla="*/ 80491 w 1420433"/>
              <a:gd name="csY1" fmla="*/ 0 h 369332"/>
              <a:gd name="csX2" fmla="*/ 132573 w 1420433"/>
              <a:gd name="csY2" fmla="*/ 0 h 369332"/>
              <a:gd name="csX3" fmla="*/ 255678 w 1420433"/>
              <a:gd name="csY3" fmla="*/ 0 h 369332"/>
              <a:gd name="csX4" fmla="*/ 336169 w 1420433"/>
              <a:gd name="csY4" fmla="*/ 0 h 369332"/>
              <a:gd name="csX5" fmla="*/ 416660 w 1420433"/>
              <a:gd name="csY5" fmla="*/ 0 h 369332"/>
              <a:gd name="csX6" fmla="*/ 539764 w 1420433"/>
              <a:gd name="csY6" fmla="*/ 0 h 369332"/>
              <a:gd name="csX7" fmla="*/ 606051 w 1420433"/>
              <a:gd name="csY7" fmla="*/ 0 h 369332"/>
              <a:gd name="csX8" fmla="*/ 729155 w 1420433"/>
              <a:gd name="csY8" fmla="*/ 0 h 369332"/>
              <a:gd name="csX9" fmla="*/ 852259 w 1420433"/>
              <a:gd name="csY9" fmla="*/ 0 h 369332"/>
              <a:gd name="csX10" fmla="*/ 946955 w 1420433"/>
              <a:gd name="csY10" fmla="*/ 0 h 369332"/>
              <a:gd name="csX11" fmla="*/ 1070059 w 1420433"/>
              <a:gd name="csY11" fmla="*/ 0 h 369332"/>
              <a:gd name="csX12" fmla="*/ 1150550 w 1420433"/>
              <a:gd name="csY12" fmla="*/ 0 h 369332"/>
              <a:gd name="csX13" fmla="*/ 1231041 w 1420433"/>
              <a:gd name="csY13" fmla="*/ 0 h 369332"/>
              <a:gd name="csX14" fmla="*/ 1339941 w 1420433"/>
              <a:gd name="csY14" fmla="*/ 0 h 369332"/>
              <a:gd name="csX15" fmla="*/ 1420433 w 1420433"/>
              <a:gd name="csY15" fmla="*/ 0 h 369332"/>
              <a:gd name="csX16" fmla="*/ 1420433 w 1420433"/>
              <a:gd name="csY16" fmla="*/ 192052 h 369332"/>
              <a:gd name="csX17" fmla="*/ 1420433 w 1420433"/>
              <a:gd name="csY17" fmla="*/ 369332 h 369332"/>
              <a:gd name="csX18" fmla="*/ 1311533 w 1420433"/>
              <a:gd name="csY18" fmla="*/ 369332 h 369332"/>
              <a:gd name="csX19" fmla="*/ 1259450 w 1420433"/>
              <a:gd name="csY19" fmla="*/ 369332 h 369332"/>
              <a:gd name="csX20" fmla="*/ 1193163 w 1420433"/>
              <a:gd name="csY20" fmla="*/ 369332 h 369332"/>
              <a:gd name="csX21" fmla="*/ 1070059 w 1420433"/>
              <a:gd name="csY21" fmla="*/ 369332 h 369332"/>
              <a:gd name="csX22" fmla="*/ 975363 w 1420433"/>
              <a:gd name="csY22" fmla="*/ 369332 h 369332"/>
              <a:gd name="csX23" fmla="*/ 909077 w 1420433"/>
              <a:gd name="csY23" fmla="*/ 369332 h 369332"/>
              <a:gd name="csX24" fmla="*/ 814381 w 1420433"/>
              <a:gd name="csY24" fmla="*/ 369332 h 369332"/>
              <a:gd name="csX25" fmla="*/ 762299 w 1420433"/>
              <a:gd name="csY25" fmla="*/ 369332 h 369332"/>
              <a:gd name="csX26" fmla="*/ 710216 w 1420433"/>
              <a:gd name="csY26" fmla="*/ 369332 h 369332"/>
              <a:gd name="csX27" fmla="*/ 615520 w 1420433"/>
              <a:gd name="csY27" fmla="*/ 369332 h 369332"/>
              <a:gd name="csX28" fmla="*/ 549234 w 1420433"/>
              <a:gd name="csY28" fmla="*/ 369332 h 369332"/>
              <a:gd name="csX29" fmla="*/ 440334 w 1420433"/>
              <a:gd name="csY29" fmla="*/ 369332 h 369332"/>
              <a:gd name="csX30" fmla="*/ 374047 w 1420433"/>
              <a:gd name="csY30" fmla="*/ 369332 h 369332"/>
              <a:gd name="csX31" fmla="*/ 265147 w 1420433"/>
              <a:gd name="csY31" fmla="*/ 369332 h 369332"/>
              <a:gd name="csX32" fmla="*/ 213064 w 1420433"/>
              <a:gd name="csY32" fmla="*/ 369332 h 369332"/>
              <a:gd name="csX33" fmla="*/ 104165 w 1420433"/>
              <a:gd name="csY33" fmla="*/ 369332 h 369332"/>
              <a:gd name="csX34" fmla="*/ 0 w 1420433"/>
              <a:gd name="csY34" fmla="*/ 369332 h 369332"/>
              <a:gd name="csX35" fmla="*/ 0 w 1420433"/>
              <a:gd name="csY35" fmla="*/ 195745 h 369332"/>
              <a:gd name="csX36" fmla="*/ 0 w 1420433"/>
              <a:gd name="csY36" fmla="*/ 0 h 369332"/>
              <a:gd name="csX0" fmla="*/ 0 w 1420433"/>
              <a:gd name="csY0" fmla="*/ 0 h 369332"/>
              <a:gd name="csX1" fmla="*/ 123104 w 1420433"/>
              <a:gd name="csY1" fmla="*/ 0 h 369332"/>
              <a:gd name="csX2" fmla="*/ 189391 w 1420433"/>
              <a:gd name="csY2" fmla="*/ 0 h 369332"/>
              <a:gd name="csX3" fmla="*/ 284086 w 1420433"/>
              <a:gd name="csY3" fmla="*/ 0 h 369332"/>
              <a:gd name="csX4" fmla="*/ 392986 w 1420433"/>
              <a:gd name="csY4" fmla="*/ 0 h 369332"/>
              <a:gd name="csX5" fmla="*/ 445069 w 1420433"/>
              <a:gd name="csY5" fmla="*/ 0 h 369332"/>
              <a:gd name="csX6" fmla="*/ 497151 w 1420433"/>
              <a:gd name="csY6" fmla="*/ 0 h 369332"/>
              <a:gd name="csX7" fmla="*/ 620255 w 1420433"/>
              <a:gd name="csY7" fmla="*/ 0 h 369332"/>
              <a:gd name="csX8" fmla="*/ 714951 w 1420433"/>
              <a:gd name="csY8" fmla="*/ 0 h 369332"/>
              <a:gd name="csX9" fmla="*/ 767033 w 1420433"/>
              <a:gd name="csY9" fmla="*/ 0 h 369332"/>
              <a:gd name="csX10" fmla="*/ 861729 w 1420433"/>
              <a:gd name="csY10" fmla="*/ 0 h 369332"/>
              <a:gd name="csX11" fmla="*/ 984833 w 1420433"/>
              <a:gd name="csY11" fmla="*/ 0 h 369332"/>
              <a:gd name="csX12" fmla="*/ 1065324 w 1420433"/>
              <a:gd name="csY12" fmla="*/ 0 h 369332"/>
              <a:gd name="csX13" fmla="*/ 1145815 w 1420433"/>
              <a:gd name="csY13" fmla="*/ 0 h 369332"/>
              <a:gd name="csX14" fmla="*/ 1240511 w 1420433"/>
              <a:gd name="csY14" fmla="*/ 0 h 369332"/>
              <a:gd name="csX15" fmla="*/ 1420433 w 1420433"/>
              <a:gd name="csY15" fmla="*/ 0 h 369332"/>
              <a:gd name="csX16" fmla="*/ 1420433 w 1420433"/>
              <a:gd name="csY16" fmla="*/ 188359 h 369332"/>
              <a:gd name="csX17" fmla="*/ 1420433 w 1420433"/>
              <a:gd name="csY17" fmla="*/ 369332 h 369332"/>
              <a:gd name="csX18" fmla="*/ 1339941 w 1420433"/>
              <a:gd name="csY18" fmla="*/ 369332 h 369332"/>
              <a:gd name="csX19" fmla="*/ 1273654 w 1420433"/>
              <a:gd name="csY19" fmla="*/ 369332 h 369332"/>
              <a:gd name="csX20" fmla="*/ 1150550 w 1420433"/>
              <a:gd name="csY20" fmla="*/ 369332 h 369332"/>
              <a:gd name="csX21" fmla="*/ 1055855 w 1420433"/>
              <a:gd name="csY21" fmla="*/ 369332 h 369332"/>
              <a:gd name="csX22" fmla="*/ 1003772 w 1420433"/>
              <a:gd name="csY22" fmla="*/ 369332 h 369332"/>
              <a:gd name="csX23" fmla="*/ 909077 w 1420433"/>
              <a:gd name="csY23" fmla="*/ 369332 h 369332"/>
              <a:gd name="csX24" fmla="*/ 828585 w 1420433"/>
              <a:gd name="csY24" fmla="*/ 369332 h 369332"/>
              <a:gd name="csX25" fmla="*/ 748094 w 1420433"/>
              <a:gd name="csY25" fmla="*/ 369332 h 369332"/>
              <a:gd name="csX26" fmla="*/ 667603 w 1420433"/>
              <a:gd name="csY26" fmla="*/ 369332 h 369332"/>
              <a:gd name="csX27" fmla="*/ 587112 w 1420433"/>
              <a:gd name="csY27" fmla="*/ 369332 h 369332"/>
              <a:gd name="csX28" fmla="*/ 478212 w 1420433"/>
              <a:gd name="csY28" fmla="*/ 369332 h 369332"/>
              <a:gd name="csX29" fmla="*/ 383516 w 1420433"/>
              <a:gd name="csY29" fmla="*/ 369332 h 369332"/>
              <a:gd name="csX30" fmla="*/ 331434 w 1420433"/>
              <a:gd name="csY30" fmla="*/ 369332 h 369332"/>
              <a:gd name="csX31" fmla="*/ 250943 w 1420433"/>
              <a:gd name="csY31" fmla="*/ 369332 h 369332"/>
              <a:gd name="csX32" fmla="*/ 142043 w 1420433"/>
              <a:gd name="csY32" fmla="*/ 369332 h 369332"/>
              <a:gd name="csX33" fmla="*/ 0 w 1420433"/>
              <a:gd name="csY33" fmla="*/ 369332 h 369332"/>
              <a:gd name="csX34" fmla="*/ 0 w 1420433"/>
              <a:gd name="csY34" fmla="*/ 177279 h 369332"/>
              <a:gd name="csX35" fmla="*/ 0 w 1420433"/>
              <a:gd name="csY35" fmla="*/ 0 h 369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420433" h="369332" fill="none" extrusionOk="0">
                <a:moveTo>
                  <a:pt x="0" y="0"/>
                </a:moveTo>
                <a:cubicBezTo>
                  <a:pt x="41309" y="-25649"/>
                  <a:pt x="73048" y="36228"/>
                  <a:pt x="123104" y="0"/>
                </a:cubicBezTo>
                <a:cubicBezTo>
                  <a:pt x="166953" y="-19517"/>
                  <a:pt x="144318" y="13918"/>
                  <a:pt x="189391" y="0"/>
                </a:cubicBezTo>
                <a:cubicBezTo>
                  <a:pt x="219539" y="-7897"/>
                  <a:pt x="246555" y="42887"/>
                  <a:pt x="284086" y="0"/>
                </a:cubicBezTo>
                <a:cubicBezTo>
                  <a:pt x="316193" y="-20739"/>
                  <a:pt x="375384" y="3195"/>
                  <a:pt x="392986" y="0"/>
                </a:cubicBezTo>
                <a:cubicBezTo>
                  <a:pt x="423247" y="-6463"/>
                  <a:pt x="432502" y="-5474"/>
                  <a:pt x="445069" y="0"/>
                </a:cubicBezTo>
                <a:cubicBezTo>
                  <a:pt x="457742" y="-4207"/>
                  <a:pt x="473969" y="4008"/>
                  <a:pt x="497151" y="0"/>
                </a:cubicBezTo>
                <a:cubicBezTo>
                  <a:pt x="528110" y="-33848"/>
                  <a:pt x="589326" y="46656"/>
                  <a:pt x="620255" y="0"/>
                </a:cubicBezTo>
                <a:cubicBezTo>
                  <a:pt x="666031" y="-37761"/>
                  <a:pt x="673229" y="374"/>
                  <a:pt x="714951" y="0"/>
                </a:cubicBezTo>
                <a:cubicBezTo>
                  <a:pt x="756739" y="468"/>
                  <a:pt x="751201" y="4260"/>
                  <a:pt x="767033" y="0"/>
                </a:cubicBezTo>
                <a:cubicBezTo>
                  <a:pt x="790685" y="3008"/>
                  <a:pt x="834895" y="25959"/>
                  <a:pt x="861729" y="0"/>
                </a:cubicBezTo>
                <a:cubicBezTo>
                  <a:pt x="895452" y="3106"/>
                  <a:pt x="941043" y="23969"/>
                  <a:pt x="984833" y="0"/>
                </a:cubicBezTo>
                <a:cubicBezTo>
                  <a:pt x="1035653" y="-28924"/>
                  <a:pt x="1031233" y="2901"/>
                  <a:pt x="1065324" y="0"/>
                </a:cubicBezTo>
                <a:cubicBezTo>
                  <a:pt x="1088138" y="-11867"/>
                  <a:pt x="1120130" y="11747"/>
                  <a:pt x="1145815" y="0"/>
                </a:cubicBezTo>
                <a:cubicBezTo>
                  <a:pt x="1151573" y="-15105"/>
                  <a:pt x="1207304" y="-3080"/>
                  <a:pt x="1240511" y="0"/>
                </a:cubicBezTo>
                <a:cubicBezTo>
                  <a:pt x="1246978" y="-33208"/>
                  <a:pt x="1310209" y="44816"/>
                  <a:pt x="1420433" y="0"/>
                </a:cubicBezTo>
                <a:cubicBezTo>
                  <a:pt x="1420844" y="99424"/>
                  <a:pt x="1425636" y="128456"/>
                  <a:pt x="1420433" y="188359"/>
                </a:cubicBezTo>
                <a:cubicBezTo>
                  <a:pt x="1413034" y="276445"/>
                  <a:pt x="1431268" y="329619"/>
                  <a:pt x="1420433" y="369332"/>
                </a:cubicBezTo>
                <a:cubicBezTo>
                  <a:pt x="1394541" y="397519"/>
                  <a:pt x="1364259" y="342087"/>
                  <a:pt x="1339941" y="369332"/>
                </a:cubicBezTo>
                <a:cubicBezTo>
                  <a:pt x="1309864" y="388250"/>
                  <a:pt x="1296235" y="350219"/>
                  <a:pt x="1273654" y="369332"/>
                </a:cubicBezTo>
                <a:cubicBezTo>
                  <a:pt x="1243387" y="382167"/>
                  <a:pt x="1177307" y="358116"/>
                  <a:pt x="1150550" y="369332"/>
                </a:cubicBezTo>
                <a:cubicBezTo>
                  <a:pt x="1119107" y="391960"/>
                  <a:pt x="1089701" y="351793"/>
                  <a:pt x="1055855" y="369332"/>
                </a:cubicBezTo>
                <a:cubicBezTo>
                  <a:pt x="1024300" y="399905"/>
                  <a:pt x="1016677" y="357406"/>
                  <a:pt x="1003772" y="369332"/>
                </a:cubicBezTo>
                <a:cubicBezTo>
                  <a:pt x="984881" y="375936"/>
                  <a:pt x="937550" y="342650"/>
                  <a:pt x="909077" y="369332"/>
                </a:cubicBezTo>
                <a:cubicBezTo>
                  <a:pt x="885554" y="386550"/>
                  <a:pt x="853213" y="356238"/>
                  <a:pt x="828585" y="369332"/>
                </a:cubicBezTo>
                <a:cubicBezTo>
                  <a:pt x="806447" y="381494"/>
                  <a:pt x="770872" y="357398"/>
                  <a:pt x="748094" y="369332"/>
                </a:cubicBezTo>
                <a:cubicBezTo>
                  <a:pt x="730052" y="374497"/>
                  <a:pt x="691743" y="358343"/>
                  <a:pt x="667603" y="369332"/>
                </a:cubicBezTo>
                <a:cubicBezTo>
                  <a:pt x="646336" y="370006"/>
                  <a:pt x="617776" y="349529"/>
                  <a:pt x="587112" y="369332"/>
                </a:cubicBezTo>
                <a:cubicBezTo>
                  <a:pt x="540115" y="393101"/>
                  <a:pt x="532104" y="359493"/>
                  <a:pt x="478212" y="369332"/>
                </a:cubicBezTo>
                <a:cubicBezTo>
                  <a:pt x="444080" y="384984"/>
                  <a:pt x="425916" y="352460"/>
                  <a:pt x="383516" y="369332"/>
                </a:cubicBezTo>
                <a:cubicBezTo>
                  <a:pt x="354956" y="397901"/>
                  <a:pt x="358151" y="359678"/>
                  <a:pt x="331434" y="369332"/>
                </a:cubicBezTo>
                <a:cubicBezTo>
                  <a:pt x="325105" y="372574"/>
                  <a:pt x="275603" y="353162"/>
                  <a:pt x="250943" y="369332"/>
                </a:cubicBezTo>
                <a:cubicBezTo>
                  <a:pt x="252761" y="406675"/>
                  <a:pt x="191196" y="364032"/>
                  <a:pt x="142043" y="369332"/>
                </a:cubicBezTo>
                <a:cubicBezTo>
                  <a:pt x="119131" y="400119"/>
                  <a:pt x="58650" y="349815"/>
                  <a:pt x="0" y="369332"/>
                </a:cubicBezTo>
                <a:cubicBezTo>
                  <a:pt x="-17171" y="290709"/>
                  <a:pt x="19186" y="257689"/>
                  <a:pt x="0" y="177279"/>
                </a:cubicBezTo>
                <a:cubicBezTo>
                  <a:pt x="-3530" y="97515"/>
                  <a:pt x="-2280" y="26705"/>
                  <a:pt x="0" y="0"/>
                </a:cubicBezTo>
                <a:close/>
              </a:path>
              <a:path w="1420433" h="369332" stroke="0" extrusionOk="0">
                <a:moveTo>
                  <a:pt x="0" y="0"/>
                </a:moveTo>
                <a:cubicBezTo>
                  <a:pt x="2145" y="-9404"/>
                  <a:pt x="38076" y="25140"/>
                  <a:pt x="80491" y="0"/>
                </a:cubicBezTo>
                <a:cubicBezTo>
                  <a:pt x="117663" y="-4468"/>
                  <a:pt x="112797" y="3021"/>
                  <a:pt x="132573" y="0"/>
                </a:cubicBezTo>
                <a:cubicBezTo>
                  <a:pt x="176674" y="16054"/>
                  <a:pt x="228402" y="42353"/>
                  <a:pt x="255678" y="0"/>
                </a:cubicBezTo>
                <a:cubicBezTo>
                  <a:pt x="300827" y="-24960"/>
                  <a:pt x="325054" y="16349"/>
                  <a:pt x="336169" y="0"/>
                </a:cubicBezTo>
                <a:cubicBezTo>
                  <a:pt x="350006" y="-28927"/>
                  <a:pt x="375648" y="-9268"/>
                  <a:pt x="416660" y="0"/>
                </a:cubicBezTo>
                <a:cubicBezTo>
                  <a:pt x="445588" y="1638"/>
                  <a:pt x="487578" y="10451"/>
                  <a:pt x="539764" y="0"/>
                </a:cubicBezTo>
                <a:cubicBezTo>
                  <a:pt x="603478" y="-16620"/>
                  <a:pt x="599355" y="11892"/>
                  <a:pt x="606051" y="0"/>
                </a:cubicBezTo>
                <a:cubicBezTo>
                  <a:pt x="630025" y="-20026"/>
                  <a:pt x="696858" y="7046"/>
                  <a:pt x="729155" y="0"/>
                </a:cubicBezTo>
                <a:cubicBezTo>
                  <a:pt x="753690" y="8816"/>
                  <a:pt x="796002" y="21591"/>
                  <a:pt x="852259" y="0"/>
                </a:cubicBezTo>
                <a:cubicBezTo>
                  <a:pt x="935959" y="-23334"/>
                  <a:pt x="892768" y="27560"/>
                  <a:pt x="946955" y="0"/>
                </a:cubicBezTo>
                <a:cubicBezTo>
                  <a:pt x="962889" y="-8164"/>
                  <a:pt x="1042083" y="25762"/>
                  <a:pt x="1070059" y="0"/>
                </a:cubicBezTo>
                <a:cubicBezTo>
                  <a:pt x="1089825" y="-33146"/>
                  <a:pt x="1119485" y="36375"/>
                  <a:pt x="1150550" y="0"/>
                </a:cubicBezTo>
                <a:cubicBezTo>
                  <a:pt x="1165955" y="-28940"/>
                  <a:pt x="1215325" y="8578"/>
                  <a:pt x="1231041" y="0"/>
                </a:cubicBezTo>
                <a:cubicBezTo>
                  <a:pt x="1251373" y="-3638"/>
                  <a:pt x="1294067" y="12047"/>
                  <a:pt x="1339941" y="0"/>
                </a:cubicBezTo>
                <a:cubicBezTo>
                  <a:pt x="1368163" y="-9874"/>
                  <a:pt x="1384966" y="1352"/>
                  <a:pt x="1420433" y="0"/>
                </a:cubicBezTo>
                <a:cubicBezTo>
                  <a:pt x="1420162" y="100456"/>
                  <a:pt x="1413538" y="115888"/>
                  <a:pt x="1420433" y="192052"/>
                </a:cubicBezTo>
                <a:cubicBezTo>
                  <a:pt x="1411110" y="280044"/>
                  <a:pt x="1423115" y="336737"/>
                  <a:pt x="1420433" y="369332"/>
                </a:cubicBezTo>
                <a:cubicBezTo>
                  <a:pt x="1385103" y="401011"/>
                  <a:pt x="1359538" y="336177"/>
                  <a:pt x="1311533" y="369332"/>
                </a:cubicBezTo>
                <a:cubicBezTo>
                  <a:pt x="1266538" y="362793"/>
                  <a:pt x="1294350" y="358981"/>
                  <a:pt x="1259450" y="369332"/>
                </a:cubicBezTo>
                <a:cubicBezTo>
                  <a:pt x="1248215" y="373911"/>
                  <a:pt x="1225830" y="352386"/>
                  <a:pt x="1193163" y="369332"/>
                </a:cubicBezTo>
                <a:cubicBezTo>
                  <a:pt x="1171888" y="391927"/>
                  <a:pt x="1145050" y="316811"/>
                  <a:pt x="1070059" y="369332"/>
                </a:cubicBezTo>
                <a:cubicBezTo>
                  <a:pt x="1050866" y="404523"/>
                  <a:pt x="1022502" y="357847"/>
                  <a:pt x="975363" y="369332"/>
                </a:cubicBezTo>
                <a:cubicBezTo>
                  <a:pt x="928015" y="370155"/>
                  <a:pt x="933285" y="357863"/>
                  <a:pt x="909077" y="369332"/>
                </a:cubicBezTo>
                <a:cubicBezTo>
                  <a:pt x="897154" y="387482"/>
                  <a:pt x="880249" y="358732"/>
                  <a:pt x="814381" y="369332"/>
                </a:cubicBezTo>
                <a:cubicBezTo>
                  <a:pt x="776502" y="371313"/>
                  <a:pt x="790295" y="356541"/>
                  <a:pt x="762299" y="369332"/>
                </a:cubicBezTo>
                <a:cubicBezTo>
                  <a:pt x="744344" y="376169"/>
                  <a:pt x="722827" y="365368"/>
                  <a:pt x="710216" y="369332"/>
                </a:cubicBezTo>
                <a:cubicBezTo>
                  <a:pt x="727324" y="374258"/>
                  <a:pt x="667376" y="358727"/>
                  <a:pt x="615520" y="369332"/>
                </a:cubicBezTo>
                <a:cubicBezTo>
                  <a:pt x="562257" y="384095"/>
                  <a:pt x="594440" y="360015"/>
                  <a:pt x="549234" y="369332"/>
                </a:cubicBezTo>
                <a:cubicBezTo>
                  <a:pt x="516681" y="362941"/>
                  <a:pt x="500507" y="352890"/>
                  <a:pt x="440334" y="369332"/>
                </a:cubicBezTo>
                <a:cubicBezTo>
                  <a:pt x="392810" y="384832"/>
                  <a:pt x="404749" y="371339"/>
                  <a:pt x="374047" y="369332"/>
                </a:cubicBezTo>
                <a:cubicBezTo>
                  <a:pt x="350037" y="365435"/>
                  <a:pt x="321186" y="353867"/>
                  <a:pt x="265147" y="369332"/>
                </a:cubicBezTo>
                <a:cubicBezTo>
                  <a:pt x="216436" y="381217"/>
                  <a:pt x="224681" y="354488"/>
                  <a:pt x="213064" y="369332"/>
                </a:cubicBezTo>
                <a:cubicBezTo>
                  <a:pt x="207375" y="386698"/>
                  <a:pt x="129182" y="353508"/>
                  <a:pt x="104165" y="369332"/>
                </a:cubicBezTo>
                <a:cubicBezTo>
                  <a:pt x="82406" y="364302"/>
                  <a:pt x="52313" y="361483"/>
                  <a:pt x="0" y="369332"/>
                </a:cubicBezTo>
                <a:cubicBezTo>
                  <a:pt x="-27780" y="286166"/>
                  <a:pt x="5105" y="235475"/>
                  <a:pt x="0" y="195745"/>
                </a:cubicBezTo>
                <a:cubicBezTo>
                  <a:pt x="-12518" y="137640"/>
                  <a:pt x="-17860" y="53358"/>
                  <a:pt x="0" y="0"/>
                </a:cubicBezTo>
                <a:close/>
              </a:path>
              <a:path w="1420433" h="369332" fill="none" stroke="0" extrusionOk="0">
                <a:moveTo>
                  <a:pt x="0" y="0"/>
                </a:moveTo>
                <a:cubicBezTo>
                  <a:pt x="46913" y="-26166"/>
                  <a:pt x="100577" y="20432"/>
                  <a:pt x="123104" y="0"/>
                </a:cubicBezTo>
                <a:cubicBezTo>
                  <a:pt x="177682" y="-12851"/>
                  <a:pt x="165397" y="28651"/>
                  <a:pt x="189391" y="0"/>
                </a:cubicBezTo>
                <a:cubicBezTo>
                  <a:pt x="213110" y="-4425"/>
                  <a:pt x="249925" y="20230"/>
                  <a:pt x="284086" y="0"/>
                </a:cubicBezTo>
                <a:cubicBezTo>
                  <a:pt x="310811" y="-28120"/>
                  <a:pt x="366647" y="1489"/>
                  <a:pt x="392986" y="0"/>
                </a:cubicBezTo>
                <a:cubicBezTo>
                  <a:pt x="419228" y="-2991"/>
                  <a:pt x="431407" y="5115"/>
                  <a:pt x="445069" y="0"/>
                </a:cubicBezTo>
                <a:cubicBezTo>
                  <a:pt x="458625" y="-8603"/>
                  <a:pt x="476035" y="510"/>
                  <a:pt x="497151" y="0"/>
                </a:cubicBezTo>
                <a:cubicBezTo>
                  <a:pt x="546985" y="1094"/>
                  <a:pt x="554828" y="61824"/>
                  <a:pt x="620255" y="0"/>
                </a:cubicBezTo>
                <a:cubicBezTo>
                  <a:pt x="650383" y="-23365"/>
                  <a:pt x="691744" y="6639"/>
                  <a:pt x="714951" y="0"/>
                </a:cubicBezTo>
                <a:cubicBezTo>
                  <a:pt x="764855" y="-3765"/>
                  <a:pt x="750664" y="3306"/>
                  <a:pt x="767033" y="0"/>
                </a:cubicBezTo>
                <a:cubicBezTo>
                  <a:pt x="783145" y="7465"/>
                  <a:pt x="838694" y="27207"/>
                  <a:pt x="861729" y="0"/>
                </a:cubicBezTo>
                <a:cubicBezTo>
                  <a:pt x="875032" y="-13326"/>
                  <a:pt x="942421" y="45653"/>
                  <a:pt x="984833" y="0"/>
                </a:cubicBezTo>
                <a:cubicBezTo>
                  <a:pt x="1028394" y="-24928"/>
                  <a:pt x="1029068" y="8761"/>
                  <a:pt x="1065324" y="0"/>
                </a:cubicBezTo>
                <a:cubicBezTo>
                  <a:pt x="1089277" y="-12276"/>
                  <a:pt x="1112047" y="13608"/>
                  <a:pt x="1145815" y="0"/>
                </a:cubicBezTo>
                <a:cubicBezTo>
                  <a:pt x="1169087" y="-25453"/>
                  <a:pt x="1211976" y="1396"/>
                  <a:pt x="1240511" y="0"/>
                </a:cubicBezTo>
                <a:cubicBezTo>
                  <a:pt x="1262678" y="-8746"/>
                  <a:pt x="1322028" y="54032"/>
                  <a:pt x="1420433" y="0"/>
                </a:cubicBezTo>
                <a:cubicBezTo>
                  <a:pt x="1436495" y="86766"/>
                  <a:pt x="1421246" y="138219"/>
                  <a:pt x="1420433" y="188359"/>
                </a:cubicBezTo>
                <a:cubicBezTo>
                  <a:pt x="1435492" y="278223"/>
                  <a:pt x="1438480" y="312457"/>
                  <a:pt x="1420433" y="369332"/>
                </a:cubicBezTo>
                <a:cubicBezTo>
                  <a:pt x="1384846" y="399960"/>
                  <a:pt x="1377074" y="352108"/>
                  <a:pt x="1339941" y="369332"/>
                </a:cubicBezTo>
                <a:cubicBezTo>
                  <a:pt x="1319990" y="402808"/>
                  <a:pt x="1309378" y="342599"/>
                  <a:pt x="1273654" y="369332"/>
                </a:cubicBezTo>
                <a:cubicBezTo>
                  <a:pt x="1249789" y="406255"/>
                  <a:pt x="1203651" y="364066"/>
                  <a:pt x="1150550" y="369332"/>
                </a:cubicBezTo>
                <a:cubicBezTo>
                  <a:pt x="1130457" y="392237"/>
                  <a:pt x="1096872" y="341689"/>
                  <a:pt x="1055855" y="369332"/>
                </a:cubicBezTo>
                <a:cubicBezTo>
                  <a:pt x="1026731" y="398743"/>
                  <a:pt x="1019707" y="361856"/>
                  <a:pt x="1003772" y="369332"/>
                </a:cubicBezTo>
                <a:cubicBezTo>
                  <a:pt x="998402" y="370886"/>
                  <a:pt x="937859" y="360624"/>
                  <a:pt x="909077" y="369332"/>
                </a:cubicBezTo>
                <a:cubicBezTo>
                  <a:pt x="887606" y="379990"/>
                  <a:pt x="851732" y="352529"/>
                  <a:pt x="828585" y="369332"/>
                </a:cubicBezTo>
                <a:cubicBezTo>
                  <a:pt x="803586" y="376719"/>
                  <a:pt x="765395" y="349578"/>
                  <a:pt x="748094" y="369332"/>
                </a:cubicBezTo>
                <a:cubicBezTo>
                  <a:pt x="731137" y="377363"/>
                  <a:pt x="692162" y="356583"/>
                  <a:pt x="667603" y="369332"/>
                </a:cubicBezTo>
                <a:cubicBezTo>
                  <a:pt x="640806" y="372162"/>
                  <a:pt x="606800" y="339790"/>
                  <a:pt x="587112" y="369332"/>
                </a:cubicBezTo>
                <a:cubicBezTo>
                  <a:pt x="552502" y="391161"/>
                  <a:pt x="527751" y="359669"/>
                  <a:pt x="478212" y="369332"/>
                </a:cubicBezTo>
                <a:cubicBezTo>
                  <a:pt x="436155" y="401572"/>
                  <a:pt x="417325" y="368564"/>
                  <a:pt x="383516" y="369332"/>
                </a:cubicBezTo>
                <a:cubicBezTo>
                  <a:pt x="337972" y="390937"/>
                  <a:pt x="354349" y="351767"/>
                  <a:pt x="331434" y="369332"/>
                </a:cubicBezTo>
                <a:cubicBezTo>
                  <a:pt x="306156" y="379921"/>
                  <a:pt x="263015" y="356945"/>
                  <a:pt x="250943" y="369332"/>
                </a:cubicBezTo>
                <a:cubicBezTo>
                  <a:pt x="242099" y="409784"/>
                  <a:pt x="198849" y="351700"/>
                  <a:pt x="142043" y="369332"/>
                </a:cubicBezTo>
                <a:cubicBezTo>
                  <a:pt x="115291" y="378936"/>
                  <a:pt x="72036" y="350300"/>
                  <a:pt x="0" y="369332"/>
                </a:cubicBezTo>
                <a:cubicBezTo>
                  <a:pt x="-9097" y="311140"/>
                  <a:pt x="20015" y="251972"/>
                  <a:pt x="0" y="177279"/>
                </a:cubicBezTo>
                <a:cubicBezTo>
                  <a:pt x="-10160" y="103653"/>
                  <a:pt x="-16433" y="32107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420433"/>
                      <a:gd name="csY0" fmla="*/ 0 h 369332"/>
                      <a:gd name="csX1" fmla="*/ 123104 w 1420433"/>
                      <a:gd name="csY1" fmla="*/ 0 h 369332"/>
                      <a:gd name="csX2" fmla="*/ 189391 w 1420433"/>
                      <a:gd name="csY2" fmla="*/ 0 h 369332"/>
                      <a:gd name="csX3" fmla="*/ 284086 w 1420433"/>
                      <a:gd name="csY3" fmla="*/ 0 h 369332"/>
                      <a:gd name="csX4" fmla="*/ 392986 w 1420433"/>
                      <a:gd name="csY4" fmla="*/ 0 h 369332"/>
                      <a:gd name="csX5" fmla="*/ 445069 w 1420433"/>
                      <a:gd name="csY5" fmla="*/ 0 h 369332"/>
                      <a:gd name="csX6" fmla="*/ 497151 w 1420433"/>
                      <a:gd name="csY6" fmla="*/ 0 h 369332"/>
                      <a:gd name="csX7" fmla="*/ 620255 w 1420433"/>
                      <a:gd name="csY7" fmla="*/ 0 h 369332"/>
                      <a:gd name="csX8" fmla="*/ 714951 w 1420433"/>
                      <a:gd name="csY8" fmla="*/ 0 h 369332"/>
                      <a:gd name="csX9" fmla="*/ 767033 w 1420433"/>
                      <a:gd name="csY9" fmla="*/ 0 h 369332"/>
                      <a:gd name="csX10" fmla="*/ 861729 w 1420433"/>
                      <a:gd name="csY10" fmla="*/ 0 h 369332"/>
                      <a:gd name="csX11" fmla="*/ 984833 w 1420433"/>
                      <a:gd name="csY11" fmla="*/ 0 h 369332"/>
                      <a:gd name="csX12" fmla="*/ 1065324 w 1420433"/>
                      <a:gd name="csY12" fmla="*/ 0 h 369332"/>
                      <a:gd name="csX13" fmla="*/ 1145815 w 1420433"/>
                      <a:gd name="csY13" fmla="*/ 0 h 369332"/>
                      <a:gd name="csX14" fmla="*/ 1240511 w 1420433"/>
                      <a:gd name="csY14" fmla="*/ 0 h 369332"/>
                      <a:gd name="csX15" fmla="*/ 1420433 w 1420433"/>
                      <a:gd name="csY15" fmla="*/ 0 h 369332"/>
                      <a:gd name="csX16" fmla="*/ 1420433 w 1420433"/>
                      <a:gd name="csY16" fmla="*/ 188359 h 369332"/>
                      <a:gd name="csX17" fmla="*/ 1420433 w 1420433"/>
                      <a:gd name="csY17" fmla="*/ 369332 h 369332"/>
                      <a:gd name="csX18" fmla="*/ 1339941 w 1420433"/>
                      <a:gd name="csY18" fmla="*/ 369332 h 369332"/>
                      <a:gd name="csX19" fmla="*/ 1273654 w 1420433"/>
                      <a:gd name="csY19" fmla="*/ 369332 h 369332"/>
                      <a:gd name="csX20" fmla="*/ 1150550 w 1420433"/>
                      <a:gd name="csY20" fmla="*/ 369332 h 369332"/>
                      <a:gd name="csX21" fmla="*/ 1055855 w 1420433"/>
                      <a:gd name="csY21" fmla="*/ 369332 h 369332"/>
                      <a:gd name="csX22" fmla="*/ 1003772 w 1420433"/>
                      <a:gd name="csY22" fmla="*/ 369332 h 369332"/>
                      <a:gd name="csX23" fmla="*/ 909077 w 1420433"/>
                      <a:gd name="csY23" fmla="*/ 369332 h 369332"/>
                      <a:gd name="csX24" fmla="*/ 828585 w 1420433"/>
                      <a:gd name="csY24" fmla="*/ 369332 h 369332"/>
                      <a:gd name="csX25" fmla="*/ 748094 w 1420433"/>
                      <a:gd name="csY25" fmla="*/ 369332 h 369332"/>
                      <a:gd name="csX26" fmla="*/ 667603 w 1420433"/>
                      <a:gd name="csY26" fmla="*/ 369332 h 369332"/>
                      <a:gd name="csX27" fmla="*/ 587112 w 1420433"/>
                      <a:gd name="csY27" fmla="*/ 369332 h 369332"/>
                      <a:gd name="csX28" fmla="*/ 478212 w 1420433"/>
                      <a:gd name="csY28" fmla="*/ 369332 h 369332"/>
                      <a:gd name="csX29" fmla="*/ 383516 w 1420433"/>
                      <a:gd name="csY29" fmla="*/ 369332 h 369332"/>
                      <a:gd name="csX30" fmla="*/ 331434 w 1420433"/>
                      <a:gd name="csY30" fmla="*/ 369332 h 369332"/>
                      <a:gd name="csX31" fmla="*/ 250943 w 1420433"/>
                      <a:gd name="csY31" fmla="*/ 369332 h 369332"/>
                      <a:gd name="csX32" fmla="*/ 142043 w 1420433"/>
                      <a:gd name="csY32" fmla="*/ 369332 h 369332"/>
                      <a:gd name="csX33" fmla="*/ 0 w 1420433"/>
                      <a:gd name="csY33" fmla="*/ 369332 h 369332"/>
                      <a:gd name="csX34" fmla="*/ 0 w 1420433"/>
                      <a:gd name="csY34" fmla="*/ 177279 h 369332"/>
                      <a:gd name="csX35" fmla="*/ 0 w 1420433"/>
                      <a:gd name="csY35" fmla="*/ 0 h 369332"/>
                      <a:gd name="csX0" fmla="*/ 0 w 1420433"/>
                      <a:gd name="csY0" fmla="*/ 0 h 369332"/>
                      <a:gd name="csX1" fmla="*/ 80491 w 1420433"/>
                      <a:gd name="csY1" fmla="*/ 0 h 369332"/>
                      <a:gd name="csX2" fmla="*/ 132573 w 1420433"/>
                      <a:gd name="csY2" fmla="*/ 0 h 369332"/>
                      <a:gd name="csX3" fmla="*/ 255678 w 1420433"/>
                      <a:gd name="csY3" fmla="*/ 0 h 369332"/>
                      <a:gd name="csX4" fmla="*/ 336169 w 1420433"/>
                      <a:gd name="csY4" fmla="*/ 0 h 369332"/>
                      <a:gd name="csX5" fmla="*/ 416660 w 1420433"/>
                      <a:gd name="csY5" fmla="*/ 0 h 369332"/>
                      <a:gd name="csX6" fmla="*/ 539764 w 1420433"/>
                      <a:gd name="csY6" fmla="*/ 0 h 369332"/>
                      <a:gd name="csX7" fmla="*/ 606051 w 1420433"/>
                      <a:gd name="csY7" fmla="*/ 0 h 369332"/>
                      <a:gd name="csX8" fmla="*/ 729155 w 1420433"/>
                      <a:gd name="csY8" fmla="*/ 0 h 369332"/>
                      <a:gd name="csX9" fmla="*/ 852259 w 1420433"/>
                      <a:gd name="csY9" fmla="*/ 0 h 369332"/>
                      <a:gd name="csX10" fmla="*/ 946955 w 1420433"/>
                      <a:gd name="csY10" fmla="*/ 0 h 369332"/>
                      <a:gd name="csX11" fmla="*/ 1070059 w 1420433"/>
                      <a:gd name="csY11" fmla="*/ 0 h 369332"/>
                      <a:gd name="csX12" fmla="*/ 1150550 w 1420433"/>
                      <a:gd name="csY12" fmla="*/ 0 h 369332"/>
                      <a:gd name="csX13" fmla="*/ 1231041 w 1420433"/>
                      <a:gd name="csY13" fmla="*/ 0 h 369332"/>
                      <a:gd name="csX14" fmla="*/ 1339941 w 1420433"/>
                      <a:gd name="csY14" fmla="*/ 0 h 369332"/>
                      <a:gd name="csX15" fmla="*/ 1420433 w 1420433"/>
                      <a:gd name="csY15" fmla="*/ 0 h 369332"/>
                      <a:gd name="csX16" fmla="*/ 1420433 w 1420433"/>
                      <a:gd name="csY16" fmla="*/ 192052 h 369332"/>
                      <a:gd name="csX17" fmla="*/ 1420433 w 1420433"/>
                      <a:gd name="csY17" fmla="*/ 369332 h 369332"/>
                      <a:gd name="csX18" fmla="*/ 1311533 w 1420433"/>
                      <a:gd name="csY18" fmla="*/ 369332 h 369332"/>
                      <a:gd name="csX19" fmla="*/ 1259450 w 1420433"/>
                      <a:gd name="csY19" fmla="*/ 369332 h 369332"/>
                      <a:gd name="csX20" fmla="*/ 1193163 w 1420433"/>
                      <a:gd name="csY20" fmla="*/ 369332 h 369332"/>
                      <a:gd name="csX21" fmla="*/ 1070059 w 1420433"/>
                      <a:gd name="csY21" fmla="*/ 369332 h 369332"/>
                      <a:gd name="csX22" fmla="*/ 975363 w 1420433"/>
                      <a:gd name="csY22" fmla="*/ 369332 h 369332"/>
                      <a:gd name="csX23" fmla="*/ 909077 w 1420433"/>
                      <a:gd name="csY23" fmla="*/ 369332 h 369332"/>
                      <a:gd name="csX24" fmla="*/ 814381 w 1420433"/>
                      <a:gd name="csY24" fmla="*/ 369332 h 369332"/>
                      <a:gd name="csX25" fmla="*/ 762299 w 1420433"/>
                      <a:gd name="csY25" fmla="*/ 369332 h 369332"/>
                      <a:gd name="csX26" fmla="*/ 710216 w 1420433"/>
                      <a:gd name="csY26" fmla="*/ 369332 h 369332"/>
                      <a:gd name="csX27" fmla="*/ 615520 w 1420433"/>
                      <a:gd name="csY27" fmla="*/ 369332 h 369332"/>
                      <a:gd name="csX28" fmla="*/ 549234 w 1420433"/>
                      <a:gd name="csY28" fmla="*/ 369332 h 369332"/>
                      <a:gd name="csX29" fmla="*/ 440334 w 1420433"/>
                      <a:gd name="csY29" fmla="*/ 369332 h 369332"/>
                      <a:gd name="csX30" fmla="*/ 374047 w 1420433"/>
                      <a:gd name="csY30" fmla="*/ 369332 h 369332"/>
                      <a:gd name="csX31" fmla="*/ 265147 w 1420433"/>
                      <a:gd name="csY31" fmla="*/ 369332 h 369332"/>
                      <a:gd name="csX32" fmla="*/ 213064 w 1420433"/>
                      <a:gd name="csY32" fmla="*/ 369332 h 369332"/>
                      <a:gd name="csX33" fmla="*/ 104165 w 1420433"/>
                      <a:gd name="csY33" fmla="*/ 369332 h 369332"/>
                      <a:gd name="csX34" fmla="*/ 0 w 1420433"/>
                      <a:gd name="csY34" fmla="*/ 369332 h 369332"/>
                      <a:gd name="csX35" fmla="*/ 0 w 1420433"/>
                      <a:gd name="csY35" fmla="*/ 195745 h 369332"/>
                      <a:gd name="csX36" fmla="*/ 0 w 1420433"/>
                      <a:gd name="csY36" fmla="*/ 0 h 369332"/>
                      <a:gd name="csX0" fmla="*/ 0 w 1420433"/>
                      <a:gd name="csY0" fmla="*/ 0 h 369332"/>
                      <a:gd name="csX1" fmla="*/ 123104 w 1420433"/>
                      <a:gd name="csY1" fmla="*/ 0 h 369332"/>
                      <a:gd name="csX2" fmla="*/ 189391 w 1420433"/>
                      <a:gd name="csY2" fmla="*/ 0 h 369332"/>
                      <a:gd name="csX3" fmla="*/ 284086 w 1420433"/>
                      <a:gd name="csY3" fmla="*/ 0 h 369332"/>
                      <a:gd name="csX4" fmla="*/ 392986 w 1420433"/>
                      <a:gd name="csY4" fmla="*/ 0 h 369332"/>
                      <a:gd name="csX5" fmla="*/ 445069 w 1420433"/>
                      <a:gd name="csY5" fmla="*/ 0 h 369332"/>
                      <a:gd name="csX6" fmla="*/ 497151 w 1420433"/>
                      <a:gd name="csY6" fmla="*/ 0 h 369332"/>
                      <a:gd name="csX7" fmla="*/ 620255 w 1420433"/>
                      <a:gd name="csY7" fmla="*/ 0 h 369332"/>
                      <a:gd name="csX8" fmla="*/ 714951 w 1420433"/>
                      <a:gd name="csY8" fmla="*/ 0 h 369332"/>
                      <a:gd name="csX9" fmla="*/ 767033 w 1420433"/>
                      <a:gd name="csY9" fmla="*/ 0 h 369332"/>
                      <a:gd name="csX10" fmla="*/ 861729 w 1420433"/>
                      <a:gd name="csY10" fmla="*/ 0 h 369332"/>
                      <a:gd name="csX11" fmla="*/ 984833 w 1420433"/>
                      <a:gd name="csY11" fmla="*/ 0 h 369332"/>
                      <a:gd name="csX12" fmla="*/ 1065324 w 1420433"/>
                      <a:gd name="csY12" fmla="*/ 0 h 369332"/>
                      <a:gd name="csX13" fmla="*/ 1145815 w 1420433"/>
                      <a:gd name="csY13" fmla="*/ 0 h 369332"/>
                      <a:gd name="csX14" fmla="*/ 1240511 w 1420433"/>
                      <a:gd name="csY14" fmla="*/ 0 h 369332"/>
                      <a:gd name="csX15" fmla="*/ 1420433 w 1420433"/>
                      <a:gd name="csY15" fmla="*/ 0 h 369332"/>
                      <a:gd name="csX16" fmla="*/ 1420433 w 1420433"/>
                      <a:gd name="csY16" fmla="*/ 188359 h 369332"/>
                      <a:gd name="csX17" fmla="*/ 1420433 w 1420433"/>
                      <a:gd name="csY17" fmla="*/ 369332 h 369332"/>
                      <a:gd name="csX18" fmla="*/ 1339941 w 1420433"/>
                      <a:gd name="csY18" fmla="*/ 369332 h 369332"/>
                      <a:gd name="csX19" fmla="*/ 1273654 w 1420433"/>
                      <a:gd name="csY19" fmla="*/ 369332 h 369332"/>
                      <a:gd name="csX20" fmla="*/ 1150550 w 1420433"/>
                      <a:gd name="csY20" fmla="*/ 369332 h 369332"/>
                      <a:gd name="csX21" fmla="*/ 1055855 w 1420433"/>
                      <a:gd name="csY21" fmla="*/ 369332 h 369332"/>
                      <a:gd name="csX22" fmla="*/ 1003772 w 1420433"/>
                      <a:gd name="csY22" fmla="*/ 369332 h 369332"/>
                      <a:gd name="csX23" fmla="*/ 909077 w 1420433"/>
                      <a:gd name="csY23" fmla="*/ 369332 h 369332"/>
                      <a:gd name="csX24" fmla="*/ 828585 w 1420433"/>
                      <a:gd name="csY24" fmla="*/ 369332 h 369332"/>
                      <a:gd name="csX25" fmla="*/ 748094 w 1420433"/>
                      <a:gd name="csY25" fmla="*/ 369332 h 369332"/>
                      <a:gd name="csX26" fmla="*/ 667603 w 1420433"/>
                      <a:gd name="csY26" fmla="*/ 369332 h 369332"/>
                      <a:gd name="csX27" fmla="*/ 587112 w 1420433"/>
                      <a:gd name="csY27" fmla="*/ 369332 h 369332"/>
                      <a:gd name="csX28" fmla="*/ 478212 w 1420433"/>
                      <a:gd name="csY28" fmla="*/ 369332 h 369332"/>
                      <a:gd name="csX29" fmla="*/ 383516 w 1420433"/>
                      <a:gd name="csY29" fmla="*/ 369332 h 369332"/>
                      <a:gd name="csX30" fmla="*/ 331434 w 1420433"/>
                      <a:gd name="csY30" fmla="*/ 369332 h 369332"/>
                      <a:gd name="csX31" fmla="*/ 250943 w 1420433"/>
                      <a:gd name="csY31" fmla="*/ 369332 h 369332"/>
                      <a:gd name="csX32" fmla="*/ 142043 w 1420433"/>
                      <a:gd name="csY32" fmla="*/ 369332 h 369332"/>
                      <a:gd name="csX33" fmla="*/ 0 w 1420433"/>
                      <a:gd name="csY33" fmla="*/ 369332 h 369332"/>
                      <a:gd name="csX34" fmla="*/ 0 w 1420433"/>
                      <a:gd name="csY34" fmla="*/ 177279 h 369332"/>
                      <a:gd name="csX35" fmla="*/ 0 w 1420433"/>
                      <a:gd name="csY35" fmla="*/ 0 h 36933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  <a:cxn ang="0">
                        <a:pos x="csX15" y="csY15"/>
                      </a:cxn>
                      <a:cxn ang="0">
                        <a:pos x="csX16" y="csY16"/>
                      </a:cxn>
                      <a:cxn ang="0">
                        <a:pos x="csX17" y="csY17"/>
                      </a:cxn>
                      <a:cxn ang="0">
                        <a:pos x="csX18" y="csY18"/>
                      </a:cxn>
                      <a:cxn ang="0">
                        <a:pos x="csX19" y="csY19"/>
                      </a:cxn>
                      <a:cxn ang="0">
                        <a:pos x="csX20" y="csY20"/>
                      </a:cxn>
                      <a:cxn ang="0">
                        <a:pos x="csX21" y="csY21"/>
                      </a:cxn>
                      <a:cxn ang="0">
                        <a:pos x="csX22" y="csY22"/>
                      </a:cxn>
                      <a:cxn ang="0">
                        <a:pos x="csX23" y="csY23"/>
                      </a:cxn>
                      <a:cxn ang="0">
                        <a:pos x="csX24" y="csY24"/>
                      </a:cxn>
                      <a:cxn ang="0">
                        <a:pos x="csX25" y="csY25"/>
                      </a:cxn>
                      <a:cxn ang="0">
                        <a:pos x="csX26" y="csY26"/>
                      </a:cxn>
                      <a:cxn ang="0">
                        <a:pos x="csX27" y="csY27"/>
                      </a:cxn>
                      <a:cxn ang="0">
                        <a:pos x="csX28" y="csY28"/>
                      </a:cxn>
                      <a:cxn ang="0">
                        <a:pos x="csX29" y="csY29"/>
                      </a:cxn>
                      <a:cxn ang="0">
                        <a:pos x="csX30" y="csY30"/>
                      </a:cxn>
                      <a:cxn ang="0">
                        <a:pos x="csX31" y="csY31"/>
                      </a:cxn>
                      <a:cxn ang="0">
                        <a:pos x="csX32" y="csY32"/>
                      </a:cxn>
                      <a:cxn ang="0">
                        <a:pos x="csX33" y="csY33"/>
                      </a:cxn>
                      <a:cxn ang="0">
                        <a:pos x="csX34" y="csY34"/>
                      </a:cxn>
                      <a:cxn ang="0">
                        <a:pos x="csX35" y="csY35"/>
                      </a:cxn>
                    </a:cxnLst>
                    <a:rect l="l" t="t" r="r" b="b"/>
                    <a:pathLst>
                      <a:path w="1420433" h="369332" fill="none" extrusionOk="0">
                        <a:moveTo>
                          <a:pt x="0" y="0"/>
                        </a:moveTo>
                        <a:cubicBezTo>
                          <a:pt x="45500" y="-23064"/>
                          <a:pt x="81502" y="33055"/>
                          <a:pt x="123104" y="0"/>
                        </a:cubicBezTo>
                        <a:cubicBezTo>
                          <a:pt x="157772" y="-21450"/>
                          <a:pt x="150196" y="13731"/>
                          <a:pt x="189391" y="0"/>
                        </a:cubicBezTo>
                        <a:cubicBezTo>
                          <a:pt x="223657" y="-11919"/>
                          <a:pt x="248910" y="29868"/>
                          <a:pt x="284086" y="0"/>
                        </a:cubicBezTo>
                        <a:cubicBezTo>
                          <a:pt x="316788" y="-20413"/>
                          <a:pt x="372985" y="2049"/>
                          <a:pt x="392986" y="0"/>
                        </a:cubicBezTo>
                        <a:cubicBezTo>
                          <a:pt x="420049" y="-6842"/>
                          <a:pt x="431065" y="-2517"/>
                          <a:pt x="445069" y="0"/>
                        </a:cubicBezTo>
                        <a:cubicBezTo>
                          <a:pt x="460204" y="-3830"/>
                          <a:pt x="476097" y="2005"/>
                          <a:pt x="497151" y="0"/>
                        </a:cubicBezTo>
                        <a:cubicBezTo>
                          <a:pt x="529515" y="-20446"/>
                          <a:pt x="594418" y="39580"/>
                          <a:pt x="620255" y="0"/>
                        </a:cubicBezTo>
                        <a:cubicBezTo>
                          <a:pt x="657980" y="-42269"/>
                          <a:pt x="670218" y="-350"/>
                          <a:pt x="714951" y="0"/>
                        </a:cubicBezTo>
                        <a:cubicBezTo>
                          <a:pt x="757441" y="582"/>
                          <a:pt x="749622" y="2969"/>
                          <a:pt x="767033" y="0"/>
                        </a:cubicBezTo>
                        <a:cubicBezTo>
                          <a:pt x="789307" y="957"/>
                          <a:pt x="834327" y="20074"/>
                          <a:pt x="861729" y="0"/>
                        </a:cubicBezTo>
                        <a:cubicBezTo>
                          <a:pt x="888858" y="-7051"/>
                          <a:pt x="937840" y="20045"/>
                          <a:pt x="984833" y="0"/>
                        </a:cubicBezTo>
                        <a:cubicBezTo>
                          <a:pt x="1031400" y="-25201"/>
                          <a:pt x="1030252" y="7513"/>
                          <a:pt x="1065324" y="0"/>
                        </a:cubicBezTo>
                        <a:cubicBezTo>
                          <a:pt x="1092253" y="-12543"/>
                          <a:pt x="1121909" y="12974"/>
                          <a:pt x="1145815" y="0"/>
                        </a:cubicBezTo>
                        <a:cubicBezTo>
                          <a:pt x="1158025" y="-14647"/>
                          <a:pt x="1211206" y="4874"/>
                          <a:pt x="1240511" y="0"/>
                        </a:cubicBezTo>
                        <a:cubicBezTo>
                          <a:pt x="1246724" y="-29772"/>
                          <a:pt x="1319005" y="39680"/>
                          <a:pt x="1420433" y="0"/>
                        </a:cubicBezTo>
                        <a:cubicBezTo>
                          <a:pt x="1421188" y="98810"/>
                          <a:pt x="1421622" y="125473"/>
                          <a:pt x="1420433" y="188359"/>
                        </a:cubicBezTo>
                        <a:cubicBezTo>
                          <a:pt x="1413367" y="268526"/>
                          <a:pt x="1425686" y="332930"/>
                          <a:pt x="1420433" y="369332"/>
                        </a:cubicBezTo>
                        <a:cubicBezTo>
                          <a:pt x="1398931" y="390549"/>
                          <a:pt x="1371869" y="341681"/>
                          <a:pt x="1339941" y="369332"/>
                        </a:cubicBezTo>
                        <a:cubicBezTo>
                          <a:pt x="1308233" y="385021"/>
                          <a:pt x="1305964" y="345088"/>
                          <a:pt x="1273654" y="369332"/>
                        </a:cubicBezTo>
                        <a:cubicBezTo>
                          <a:pt x="1242605" y="386639"/>
                          <a:pt x="1184846" y="358543"/>
                          <a:pt x="1150550" y="369332"/>
                        </a:cubicBezTo>
                        <a:cubicBezTo>
                          <a:pt x="1115134" y="388539"/>
                          <a:pt x="1093774" y="339494"/>
                          <a:pt x="1055855" y="369332"/>
                        </a:cubicBezTo>
                        <a:cubicBezTo>
                          <a:pt x="1024945" y="398609"/>
                          <a:pt x="1017974" y="359127"/>
                          <a:pt x="1003772" y="369332"/>
                        </a:cubicBezTo>
                        <a:cubicBezTo>
                          <a:pt x="983205" y="375411"/>
                          <a:pt x="937973" y="351436"/>
                          <a:pt x="909077" y="369332"/>
                        </a:cubicBezTo>
                        <a:cubicBezTo>
                          <a:pt x="880465" y="383344"/>
                          <a:pt x="855694" y="355694"/>
                          <a:pt x="828585" y="369332"/>
                        </a:cubicBezTo>
                        <a:cubicBezTo>
                          <a:pt x="807424" y="378448"/>
                          <a:pt x="771400" y="359061"/>
                          <a:pt x="748094" y="369332"/>
                        </a:cubicBezTo>
                        <a:cubicBezTo>
                          <a:pt x="726533" y="377140"/>
                          <a:pt x="689890" y="361560"/>
                          <a:pt x="667603" y="369332"/>
                        </a:cubicBezTo>
                        <a:cubicBezTo>
                          <a:pt x="650591" y="371637"/>
                          <a:pt x="616380" y="350902"/>
                          <a:pt x="587112" y="369332"/>
                        </a:cubicBezTo>
                        <a:cubicBezTo>
                          <a:pt x="541583" y="392278"/>
                          <a:pt x="529554" y="352583"/>
                          <a:pt x="478212" y="369332"/>
                        </a:cubicBezTo>
                        <a:cubicBezTo>
                          <a:pt x="437153" y="386359"/>
                          <a:pt x="426431" y="350532"/>
                          <a:pt x="383516" y="369332"/>
                        </a:cubicBezTo>
                        <a:cubicBezTo>
                          <a:pt x="349475" y="396329"/>
                          <a:pt x="358759" y="361661"/>
                          <a:pt x="331434" y="369332"/>
                        </a:cubicBezTo>
                        <a:cubicBezTo>
                          <a:pt x="319143" y="372384"/>
                          <a:pt x="273967" y="351466"/>
                          <a:pt x="250943" y="369332"/>
                        </a:cubicBezTo>
                        <a:cubicBezTo>
                          <a:pt x="245546" y="399766"/>
                          <a:pt x="189021" y="358716"/>
                          <a:pt x="142043" y="369332"/>
                        </a:cubicBezTo>
                        <a:cubicBezTo>
                          <a:pt x="116125" y="397145"/>
                          <a:pt x="60084" y="351733"/>
                          <a:pt x="0" y="369332"/>
                        </a:cubicBezTo>
                        <a:cubicBezTo>
                          <a:pt x="-10318" y="283906"/>
                          <a:pt x="10365" y="255709"/>
                          <a:pt x="0" y="177279"/>
                        </a:cubicBezTo>
                        <a:cubicBezTo>
                          <a:pt x="-4133" y="98159"/>
                          <a:pt x="-302" y="30238"/>
                          <a:pt x="0" y="0"/>
                        </a:cubicBezTo>
                        <a:close/>
                      </a:path>
                      <a:path w="1420433" h="369332" stroke="0" extrusionOk="0">
                        <a:moveTo>
                          <a:pt x="0" y="0"/>
                        </a:moveTo>
                        <a:cubicBezTo>
                          <a:pt x="9212" y="-12688"/>
                          <a:pt x="37364" y="14463"/>
                          <a:pt x="80491" y="0"/>
                        </a:cubicBezTo>
                        <a:cubicBezTo>
                          <a:pt x="119071" y="-2857"/>
                          <a:pt x="112321" y="3536"/>
                          <a:pt x="132573" y="0"/>
                        </a:cubicBezTo>
                        <a:cubicBezTo>
                          <a:pt x="168697" y="6247"/>
                          <a:pt x="220378" y="40978"/>
                          <a:pt x="255678" y="0"/>
                        </a:cubicBezTo>
                        <a:cubicBezTo>
                          <a:pt x="301849" y="-25334"/>
                          <a:pt x="325090" y="17593"/>
                          <a:pt x="336169" y="0"/>
                        </a:cubicBezTo>
                        <a:cubicBezTo>
                          <a:pt x="349898" y="-27833"/>
                          <a:pt x="373954" y="-4259"/>
                          <a:pt x="416660" y="0"/>
                        </a:cubicBezTo>
                        <a:cubicBezTo>
                          <a:pt x="451685" y="1162"/>
                          <a:pt x="486502" y="12126"/>
                          <a:pt x="539764" y="0"/>
                        </a:cubicBezTo>
                        <a:cubicBezTo>
                          <a:pt x="601230" y="-14851"/>
                          <a:pt x="594940" y="12235"/>
                          <a:pt x="606051" y="0"/>
                        </a:cubicBezTo>
                        <a:cubicBezTo>
                          <a:pt x="629721" y="-18848"/>
                          <a:pt x="696605" y="7996"/>
                          <a:pt x="729155" y="0"/>
                        </a:cubicBezTo>
                        <a:cubicBezTo>
                          <a:pt x="755244" y="1098"/>
                          <a:pt x="798753" y="24539"/>
                          <a:pt x="852259" y="0"/>
                        </a:cubicBezTo>
                        <a:cubicBezTo>
                          <a:pt x="931054" y="-27284"/>
                          <a:pt x="895710" y="26737"/>
                          <a:pt x="946955" y="0"/>
                        </a:cubicBezTo>
                        <a:cubicBezTo>
                          <a:pt x="975927" y="-12738"/>
                          <a:pt x="1042373" y="40259"/>
                          <a:pt x="1070059" y="0"/>
                        </a:cubicBezTo>
                        <a:cubicBezTo>
                          <a:pt x="1091398" y="-33730"/>
                          <a:pt x="1119976" y="28952"/>
                          <a:pt x="1150550" y="0"/>
                        </a:cubicBezTo>
                        <a:cubicBezTo>
                          <a:pt x="1170501" y="-24956"/>
                          <a:pt x="1209198" y="8022"/>
                          <a:pt x="1231041" y="0"/>
                        </a:cubicBezTo>
                        <a:cubicBezTo>
                          <a:pt x="1253486" y="-3436"/>
                          <a:pt x="1303566" y="7886"/>
                          <a:pt x="1339941" y="0"/>
                        </a:cubicBezTo>
                        <a:cubicBezTo>
                          <a:pt x="1368649" y="-9308"/>
                          <a:pt x="1384659" y="5238"/>
                          <a:pt x="1420433" y="0"/>
                        </a:cubicBezTo>
                        <a:cubicBezTo>
                          <a:pt x="1422644" y="96851"/>
                          <a:pt x="1414301" y="113982"/>
                          <a:pt x="1420433" y="192052"/>
                        </a:cubicBezTo>
                        <a:cubicBezTo>
                          <a:pt x="1414959" y="279119"/>
                          <a:pt x="1419036" y="325549"/>
                          <a:pt x="1420433" y="369332"/>
                        </a:cubicBezTo>
                        <a:cubicBezTo>
                          <a:pt x="1389160" y="401715"/>
                          <a:pt x="1360105" y="350873"/>
                          <a:pt x="1311533" y="369332"/>
                        </a:cubicBezTo>
                        <a:cubicBezTo>
                          <a:pt x="1263867" y="367906"/>
                          <a:pt x="1293257" y="360117"/>
                          <a:pt x="1259450" y="369332"/>
                        </a:cubicBezTo>
                        <a:cubicBezTo>
                          <a:pt x="1243169" y="377386"/>
                          <a:pt x="1223852" y="354059"/>
                          <a:pt x="1193163" y="369332"/>
                        </a:cubicBezTo>
                        <a:cubicBezTo>
                          <a:pt x="1171399" y="389168"/>
                          <a:pt x="1133922" y="327229"/>
                          <a:pt x="1070059" y="369332"/>
                        </a:cubicBezTo>
                        <a:cubicBezTo>
                          <a:pt x="1043063" y="404043"/>
                          <a:pt x="1022719" y="360532"/>
                          <a:pt x="975363" y="369332"/>
                        </a:cubicBezTo>
                        <a:cubicBezTo>
                          <a:pt x="931543" y="369768"/>
                          <a:pt x="930961" y="355031"/>
                          <a:pt x="909077" y="369332"/>
                        </a:cubicBezTo>
                        <a:cubicBezTo>
                          <a:pt x="898866" y="383311"/>
                          <a:pt x="872534" y="361442"/>
                          <a:pt x="814381" y="369332"/>
                        </a:cubicBezTo>
                        <a:cubicBezTo>
                          <a:pt x="774786" y="375430"/>
                          <a:pt x="787670" y="355383"/>
                          <a:pt x="762299" y="369332"/>
                        </a:cubicBezTo>
                        <a:cubicBezTo>
                          <a:pt x="742598" y="378911"/>
                          <a:pt x="722336" y="365532"/>
                          <a:pt x="710216" y="369332"/>
                        </a:cubicBezTo>
                        <a:cubicBezTo>
                          <a:pt x="720285" y="372999"/>
                          <a:pt x="667234" y="356912"/>
                          <a:pt x="615520" y="369332"/>
                        </a:cubicBezTo>
                        <a:cubicBezTo>
                          <a:pt x="564645" y="384992"/>
                          <a:pt x="585743" y="360588"/>
                          <a:pt x="549234" y="369332"/>
                        </a:cubicBezTo>
                        <a:cubicBezTo>
                          <a:pt x="516758" y="366224"/>
                          <a:pt x="496593" y="355730"/>
                          <a:pt x="440334" y="369332"/>
                        </a:cubicBezTo>
                        <a:cubicBezTo>
                          <a:pt x="392555" y="384321"/>
                          <a:pt x="400982" y="371421"/>
                          <a:pt x="374047" y="369332"/>
                        </a:cubicBezTo>
                        <a:cubicBezTo>
                          <a:pt x="349561" y="365923"/>
                          <a:pt x="320836" y="354686"/>
                          <a:pt x="265147" y="369332"/>
                        </a:cubicBezTo>
                        <a:cubicBezTo>
                          <a:pt x="212591" y="379478"/>
                          <a:pt x="224269" y="354845"/>
                          <a:pt x="213064" y="369332"/>
                        </a:cubicBezTo>
                        <a:cubicBezTo>
                          <a:pt x="203881" y="385468"/>
                          <a:pt x="129018" y="354480"/>
                          <a:pt x="104165" y="369332"/>
                        </a:cubicBezTo>
                        <a:cubicBezTo>
                          <a:pt x="85593" y="371337"/>
                          <a:pt x="51470" y="355153"/>
                          <a:pt x="0" y="369332"/>
                        </a:cubicBezTo>
                        <a:cubicBezTo>
                          <a:pt x="-15856" y="289021"/>
                          <a:pt x="5342" y="241930"/>
                          <a:pt x="0" y="195745"/>
                        </a:cubicBezTo>
                        <a:cubicBezTo>
                          <a:pt x="-7680" y="141836"/>
                          <a:pt x="-11862" y="46297"/>
                          <a:pt x="0" y="0"/>
                        </a:cubicBezTo>
                        <a:close/>
                      </a:path>
                      <a:path w="1420433" h="369332" fill="none" stroke="0" extrusionOk="0">
                        <a:moveTo>
                          <a:pt x="0" y="0"/>
                        </a:moveTo>
                        <a:cubicBezTo>
                          <a:pt x="44328" y="-27716"/>
                          <a:pt x="95295" y="21193"/>
                          <a:pt x="123104" y="0"/>
                        </a:cubicBezTo>
                        <a:cubicBezTo>
                          <a:pt x="169934" y="-16211"/>
                          <a:pt x="155667" y="22368"/>
                          <a:pt x="189391" y="0"/>
                        </a:cubicBezTo>
                        <a:cubicBezTo>
                          <a:pt x="214268" y="-7920"/>
                          <a:pt x="247842" y="21420"/>
                          <a:pt x="284086" y="0"/>
                        </a:cubicBezTo>
                        <a:cubicBezTo>
                          <a:pt x="317178" y="-25136"/>
                          <a:pt x="367245" y="2437"/>
                          <a:pt x="392986" y="0"/>
                        </a:cubicBezTo>
                        <a:cubicBezTo>
                          <a:pt x="419340" y="-3817"/>
                          <a:pt x="429725" y="3717"/>
                          <a:pt x="445069" y="0"/>
                        </a:cubicBezTo>
                        <a:cubicBezTo>
                          <a:pt x="458017" y="-5954"/>
                          <a:pt x="473700" y="4716"/>
                          <a:pt x="497151" y="0"/>
                        </a:cubicBezTo>
                        <a:cubicBezTo>
                          <a:pt x="527659" y="-3353"/>
                          <a:pt x="572544" y="51080"/>
                          <a:pt x="620255" y="0"/>
                        </a:cubicBezTo>
                        <a:cubicBezTo>
                          <a:pt x="653944" y="-29670"/>
                          <a:pt x="688120" y="5971"/>
                          <a:pt x="714951" y="0"/>
                        </a:cubicBezTo>
                        <a:cubicBezTo>
                          <a:pt x="763352" y="-3042"/>
                          <a:pt x="751173" y="4049"/>
                          <a:pt x="767033" y="0"/>
                        </a:cubicBezTo>
                        <a:cubicBezTo>
                          <a:pt x="785882" y="786"/>
                          <a:pt x="836110" y="23938"/>
                          <a:pt x="861729" y="0"/>
                        </a:cubicBezTo>
                        <a:cubicBezTo>
                          <a:pt x="884156" y="-14525"/>
                          <a:pt x="941558" y="35263"/>
                          <a:pt x="984833" y="0"/>
                        </a:cubicBezTo>
                        <a:cubicBezTo>
                          <a:pt x="1029094" y="-25051"/>
                          <a:pt x="1030021" y="4827"/>
                          <a:pt x="1065324" y="0"/>
                        </a:cubicBezTo>
                        <a:cubicBezTo>
                          <a:pt x="1095022" y="-10911"/>
                          <a:pt x="1113559" y="12753"/>
                          <a:pt x="1145815" y="0"/>
                        </a:cubicBezTo>
                        <a:cubicBezTo>
                          <a:pt x="1166966" y="-18300"/>
                          <a:pt x="1215303" y="3354"/>
                          <a:pt x="1240511" y="0"/>
                        </a:cubicBezTo>
                        <a:cubicBezTo>
                          <a:pt x="1262032" y="-11564"/>
                          <a:pt x="1320637" y="50202"/>
                          <a:pt x="1420433" y="0"/>
                        </a:cubicBezTo>
                        <a:cubicBezTo>
                          <a:pt x="1432837" y="88569"/>
                          <a:pt x="1422080" y="128991"/>
                          <a:pt x="1420433" y="188359"/>
                        </a:cubicBezTo>
                        <a:cubicBezTo>
                          <a:pt x="1430043" y="270505"/>
                          <a:pt x="1433953" y="316903"/>
                          <a:pt x="1420433" y="369332"/>
                        </a:cubicBezTo>
                        <a:cubicBezTo>
                          <a:pt x="1389460" y="398299"/>
                          <a:pt x="1373471" y="351360"/>
                          <a:pt x="1339941" y="369332"/>
                        </a:cubicBezTo>
                        <a:cubicBezTo>
                          <a:pt x="1312969" y="397848"/>
                          <a:pt x="1301635" y="349048"/>
                          <a:pt x="1273654" y="369332"/>
                        </a:cubicBezTo>
                        <a:cubicBezTo>
                          <a:pt x="1245102" y="395312"/>
                          <a:pt x="1201058" y="363672"/>
                          <a:pt x="1150550" y="369332"/>
                        </a:cubicBezTo>
                        <a:cubicBezTo>
                          <a:pt x="1121774" y="386813"/>
                          <a:pt x="1088631" y="347751"/>
                          <a:pt x="1055855" y="369332"/>
                        </a:cubicBezTo>
                        <a:cubicBezTo>
                          <a:pt x="1022317" y="398976"/>
                          <a:pt x="1019245" y="362957"/>
                          <a:pt x="1003772" y="369332"/>
                        </a:cubicBezTo>
                        <a:cubicBezTo>
                          <a:pt x="992910" y="373940"/>
                          <a:pt x="937736" y="358868"/>
                          <a:pt x="909077" y="369332"/>
                        </a:cubicBezTo>
                        <a:cubicBezTo>
                          <a:pt x="886971" y="380070"/>
                          <a:pt x="849203" y="356659"/>
                          <a:pt x="828585" y="369332"/>
                        </a:cubicBezTo>
                        <a:cubicBezTo>
                          <a:pt x="805143" y="382284"/>
                          <a:pt x="768601" y="354522"/>
                          <a:pt x="748094" y="369332"/>
                        </a:cubicBezTo>
                        <a:cubicBezTo>
                          <a:pt x="727884" y="377331"/>
                          <a:pt x="688637" y="360415"/>
                          <a:pt x="667603" y="369332"/>
                        </a:cubicBezTo>
                        <a:cubicBezTo>
                          <a:pt x="642025" y="371859"/>
                          <a:pt x="613280" y="342172"/>
                          <a:pt x="587112" y="369332"/>
                        </a:cubicBezTo>
                        <a:cubicBezTo>
                          <a:pt x="553726" y="395386"/>
                          <a:pt x="525592" y="355856"/>
                          <a:pt x="478212" y="369332"/>
                        </a:cubicBezTo>
                        <a:cubicBezTo>
                          <a:pt x="440743" y="397101"/>
                          <a:pt x="417992" y="360413"/>
                          <a:pt x="383516" y="369332"/>
                        </a:cubicBezTo>
                        <a:cubicBezTo>
                          <a:pt x="345359" y="392061"/>
                          <a:pt x="354189" y="355529"/>
                          <a:pt x="331434" y="369332"/>
                        </a:cubicBezTo>
                        <a:cubicBezTo>
                          <a:pt x="309737" y="376966"/>
                          <a:pt x="268550" y="354054"/>
                          <a:pt x="250943" y="369332"/>
                        </a:cubicBezTo>
                        <a:cubicBezTo>
                          <a:pt x="237460" y="397081"/>
                          <a:pt x="194408" y="353356"/>
                          <a:pt x="142043" y="369332"/>
                        </a:cubicBezTo>
                        <a:cubicBezTo>
                          <a:pt x="110453" y="384151"/>
                          <a:pt x="64210" y="351382"/>
                          <a:pt x="0" y="369332"/>
                        </a:cubicBezTo>
                        <a:cubicBezTo>
                          <a:pt x="-6451" y="298261"/>
                          <a:pt x="10332" y="249966"/>
                          <a:pt x="0" y="177279"/>
                        </a:cubicBezTo>
                        <a:cubicBezTo>
                          <a:pt x="-3496" y="103424"/>
                          <a:pt x="-8404" y="374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Indifference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6DB75A5-4545-1462-F798-ED5F4FC1F7DD}"/>
              </a:ext>
            </a:extLst>
          </p:cNvPr>
          <p:cNvGrpSpPr/>
          <p:nvPr/>
        </p:nvGrpSpPr>
        <p:grpSpPr>
          <a:xfrm>
            <a:off x="7684618" y="4166093"/>
            <a:ext cx="3678392" cy="1990470"/>
            <a:chOff x="5691478" y="4502405"/>
            <a:chExt cx="3678392" cy="199047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47E5A8-2190-720C-3628-7140702B1321}"/>
                </a:ext>
              </a:extLst>
            </p:cNvPr>
            <p:cNvSpPr txBox="1"/>
            <p:nvPr/>
          </p:nvSpPr>
          <p:spPr>
            <a:xfrm>
              <a:off x="5691478" y="5312974"/>
              <a:ext cx="1284667" cy="369332"/>
            </a:xfrm>
            <a:custGeom>
              <a:avLst/>
              <a:gdLst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72797 w 1284667"/>
                <a:gd name="csY1" fmla="*/ 0 h 369332"/>
                <a:gd name="csX2" fmla="*/ 119902 w 1284667"/>
                <a:gd name="csY2" fmla="*/ 0 h 369332"/>
                <a:gd name="csX3" fmla="*/ 231240 w 1284667"/>
                <a:gd name="csY3" fmla="*/ 0 h 369332"/>
                <a:gd name="csX4" fmla="*/ 304037 w 1284667"/>
                <a:gd name="csY4" fmla="*/ 0 h 369332"/>
                <a:gd name="csX5" fmla="*/ 376835 w 1284667"/>
                <a:gd name="csY5" fmla="*/ 0 h 369332"/>
                <a:gd name="csX6" fmla="*/ 488173 w 1284667"/>
                <a:gd name="csY6" fmla="*/ 0 h 369332"/>
                <a:gd name="csX7" fmla="*/ 548124 w 1284667"/>
                <a:gd name="csY7" fmla="*/ 0 h 369332"/>
                <a:gd name="csX8" fmla="*/ 659462 w 1284667"/>
                <a:gd name="csY8" fmla="*/ 0 h 369332"/>
                <a:gd name="csX9" fmla="*/ 770800 w 1284667"/>
                <a:gd name="csY9" fmla="*/ 0 h 369332"/>
                <a:gd name="csX10" fmla="*/ 856444 w 1284667"/>
                <a:gd name="csY10" fmla="*/ 0 h 369332"/>
                <a:gd name="csX11" fmla="*/ 967782 w 1284667"/>
                <a:gd name="csY11" fmla="*/ 0 h 369332"/>
                <a:gd name="csX12" fmla="*/ 1040580 w 1284667"/>
                <a:gd name="csY12" fmla="*/ 0 h 369332"/>
                <a:gd name="csX13" fmla="*/ 1113378 w 1284667"/>
                <a:gd name="csY13" fmla="*/ 0 h 369332"/>
                <a:gd name="csX14" fmla="*/ 1211869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92052 h 369332"/>
                <a:gd name="csX17" fmla="*/ 1284667 w 1284667"/>
                <a:gd name="csY17" fmla="*/ 369332 h 369332"/>
                <a:gd name="csX18" fmla="*/ 1186175 w 1284667"/>
                <a:gd name="csY18" fmla="*/ 369332 h 369332"/>
                <a:gd name="csX19" fmla="*/ 1139071 w 1284667"/>
                <a:gd name="csY19" fmla="*/ 369332 h 369332"/>
                <a:gd name="csX20" fmla="*/ 1079120 w 1284667"/>
                <a:gd name="csY20" fmla="*/ 369332 h 369332"/>
                <a:gd name="csX21" fmla="*/ 967782 w 1284667"/>
                <a:gd name="csY21" fmla="*/ 369332 h 369332"/>
                <a:gd name="csX22" fmla="*/ 882137 w 1284667"/>
                <a:gd name="csY22" fmla="*/ 369332 h 369332"/>
                <a:gd name="csX23" fmla="*/ 822186 w 1284667"/>
                <a:gd name="csY23" fmla="*/ 369332 h 369332"/>
                <a:gd name="csX24" fmla="*/ 736542 w 1284667"/>
                <a:gd name="csY24" fmla="*/ 369332 h 369332"/>
                <a:gd name="csX25" fmla="*/ 689437 w 1284667"/>
                <a:gd name="csY25" fmla="*/ 369332 h 369332"/>
                <a:gd name="csX26" fmla="*/ 642333 w 1284667"/>
                <a:gd name="csY26" fmla="*/ 369332 h 369332"/>
                <a:gd name="csX27" fmla="*/ 556689 w 1284667"/>
                <a:gd name="csY27" fmla="*/ 369332 h 369332"/>
                <a:gd name="csX28" fmla="*/ 496737 w 1284667"/>
                <a:gd name="csY28" fmla="*/ 369332 h 369332"/>
                <a:gd name="csX29" fmla="*/ 398246 w 1284667"/>
                <a:gd name="csY29" fmla="*/ 369332 h 369332"/>
                <a:gd name="csX30" fmla="*/ 338295 w 1284667"/>
                <a:gd name="csY30" fmla="*/ 369332 h 369332"/>
                <a:gd name="csX31" fmla="*/ 239804 w 1284667"/>
                <a:gd name="csY31" fmla="*/ 369332 h 369332"/>
                <a:gd name="csX32" fmla="*/ 192700 w 1284667"/>
                <a:gd name="csY32" fmla="*/ 369332 h 369332"/>
                <a:gd name="csX33" fmla="*/ 94208 w 1284667"/>
                <a:gd name="csY33" fmla="*/ 369332 h 369332"/>
                <a:gd name="csX34" fmla="*/ 0 w 1284667"/>
                <a:gd name="csY34" fmla="*/ 369332 h 369332"/>
                <a:gd name="csX35" fmla="*/ 0 w 1284667"/>
                <a:gd name="csY35" fmla="*/ 195745 h 369332"/>
                <a:gd name="csX36" fmla="*/ 0 w 1284667"/>
                <a:gd name="csY36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</a:cxnLst>
              <a:rect l="l" t="t" r="r" b="b"/>
              <a:pathLst>
                <a:path w="1284667" h="369332" fill="none" extrusionOk="0">
                  <a:moveTo>
                    <a:pt x="0" y="0"/>
                  </a:moveTo>
                  <a:cubicBezTo>
                    <a:pt x="27547" y="-15765"/>
                    <a:pt x="84263" y="34268"/>
                    <a:pt x="111337" y="0"/>
                  </a:cubicBezTo>
                  <a:cubicBezTo>
                    <a:pt x="128106" y="-33992"/>
                    <a:pt x="152857" y="4555"/>
                    <a:pt x="171288" y="0"/>
                  </a:cubicBezTo>
                  <a:cubicBezTo>
                    <a:pt x="211521" y="-2890"/>
                    <a:pt x="239555" y="24245"/>
                    <a:pt x="256933" y="0"/>
                  </a:cubicBezTo>
                  <a:cubicBezTo>
                    <a:pt x="286166" y="-17803"/>
                    <a:pt x="331743" y="-11530"/>
                    <a:pt x="355424" y="0"/>
                  </a:cubicBezTo>
                  <a:cubicBezTo>
                    <a:pt x="379459" y="-12367"/>
                    <a:pt x="390183" y="-4026"/>
                    <a:pt x="402529" y="0"/>
                  </a:cubicBezTo>
                  <a:cubicBezTo>
                    <a:pt x="409495" y="-3093"/>
                    <a:pt x="430890" y="2340"/>
                    <a:pt x="449633" y="0"/>
                  </a:cubicBezTo>
                  <a:cubicBezTo>
                    <a:pt x="492544" y="-22000"/>
                    <a:pt x="538394" y="37490"/>
                    <a:pt x="560971" y="0"/>
                  </a:cubicBezTo>
                  <a:cubicBezTo>
                    <a:pt x="598891" y="-60633"/>
                    <a:pt x="610726" y="-21897"/>
                    <a:pt x="646615" y="0"/>
                  </a:cubicBezTo>
                  <a:cubicBezTo>
                    <a:pt x="687820" y="3087"/>
                    <a:pt x="676452" y="1728"/>
                    <a:pt x="693720" y="0"/>
                  </a:cubicBezTo>
                  <a:cubicBezTo>
                    <a:pt x="718782" y="3831"/>
                    <a:pt x="741168" y="21309"/>
                    <a:pt x="779364" y="0"/>
                  </a:cubicBezTo>
                  <a:cubicBezTo>
                    <a:pt x="795709" y="-14641"/>
                    <a:pt x="846305" y="-3799"/>
                    <a:pt x="890702" y="0"/>
                  </a:cubicBezTo>
                  <a:cubicBezTo>
                    <a:pt x="921856" y="-17919"/>
                    <a:pt x="928743" y="35149"/>
                    <a:pt x="963500" y="0"/>
                  </a:cubicBezTo>
                  <a:cubicBezTo>
                    <a:pt x="984656" y="-22122"/>
                    <a:pt x="1023829" y="14517"/>
                    <a:pt x="1036298" y="0"/>
                  </a:cubicBezTo>
                  <a:cubicBezTo>
                    <a:pt x="1049064" y="-14539"/>
                    <a:pt x="1091730" y="15133"/>
                    <a:pt x="1121942" y="0"/>
                  </a:cubicBezTo>
                  <a:cubicBezTo>
                    <a:pt x="1123902" y="-29492"/>
                    <a:pt x="1213716" y="2212"/>
                    <a:pt x="1284667" y="0"/>
                  </a:cubicBezTo>
                  <a:cubicBezTo>
                    <a:pt x="1280077" y="104567"/>
                    <a:pt x="1273581" y="138434"/>
                    <a:pt x="1284667" y="188359"/>
                  </a:cubicBezTo>
                  <a:cubicBezTo>
                    <a:pt x="1276046" y="261660"/>
                    <a:pt x="1288280" y="346521"/>
                    <a:pt x="1284667" y="369332"/>
                  </a:cubicBezTo>
                  <a:cubicBezTo>
                    <a:pt x="1251477" y="382988"/>
                    <a:pt x="1244054" y="337333"/>
                    <a:pt x="1211869" y="369332"/>
                  </a:cubicBezTo>
                  <a:cubicBezTo>
                    <a:pt x="1187953" y="371930"/>
                    <a:pt x="1190540" y="338444"/>
                    <a:pt x="1151918" y="369332"/>
                  </a:cubicBezTo>
                  <a:cubicBezTo>
                    <a:pt x="1140038" y="378641"/>
                    <a:pt x="1087233" y="355374"/>
                    <a:pt x="1040580" y="369332"/>
                  </a:cubicBezTo>
                  <a:cubicBezTo>
                    <a:pt x="1005079" y="394382"/>
                    <a:pt x="996993" y="331072"/>
                    <a:pt x="954935" y="369332"/>
                  </a:cubicBezTo>
                  <a:cubicBezTo>
                    <a:pt x="934012" y="396128"/>
                    <a:pt x="920883" y="353939"/>
                    <a:pt x="907831" y="369332"/>
                  </a:cubicBezTo>
                  <a:cubicBezTo>
                    <a:pt x="882411" y="375106"/>
                    <a:pt x="858846" y="372442"/>
                    <a:pt x="822186" y="369332"/>
                  </a:cubicBezTo>
                  <a:cubicBezTo>
                    <a:pt x="790996" y="392171"/>
                    <a:pt x="779002" y="354198"/>
                    <a:pt x="749389" y="369332"/>
                  </a:cubicBezTo>
                  <a:cubicBezTo>
                    <a:pt x="732525" y="372716"/>
                    <a:pt x="708334" y="364643"/>
                    <a:pt x="676591" y="369332"/>
                  </a:cubicBezTo>
                  <a:cubicBezTo>
                    <a:pt x="661154" y="370442"/>
                    <a:pt x="632629" y="361956"/>
                    <a:pt x="603793" y="369332"/>
                  </a:cubicBezTo>
                  <a:cubicBezTo>
                    <a:pt x="610268" y="376050"/>
                    <a:pt x="553697" y="365619"/>
                    <a:pt x="530995" y="369332"/>
                  </a:cubicBezTo>
                  <a:cubicBezTo>
                    <a:pt x="491539" y="384760"/>
                    <a:pt x="494139" y="343542"/>
                    <a:pt x="432504" y="369332"/>
                  </a:cubicBezTo>
                  <a:cubicBezTo>
                    <a:pt x="393686" y="373298"/>
                    <a:pt x="400290" y="332262"/>
                    <a:pt x="346860" y="369332"/>
                  </a:cubicBezTo>
                  <a:cubicBezTo>
                    <a:pt x="321722" y="408396"/>
                    <a:pt x="333097" y="362149"/>
                    <a:pt x="299755" y="369332"/>
                  </a:cubicBezTo>
                  <a:cubicBezTo>
                    <a:pt x="289206" y="364840"/>
                    <a:pt x="246908" y="338174"/>
                    <a:pt x="226957" y="369332"/>
                  </a:cubicBezTo>
                  <a:cubicBezTo>
                    <a:pt x="234621" y="400320"/>
                    <a:pt x="183321" y="338327"/>
                    <a:pt x="128466" y="369332"/>
                  </a:cubicBezTo>
                  <a:cubicBezTo>
                    <a:pt x="121279" y="396885"/>
                    <a:pt x="59826" y="329488"/>
                    <a:pt x="0" y="369332"/>
                  </a:cubicBezTo>
                  <a:cubicBezTo>
                    <a:pt x="-8338" y="272921"/>
                    <a:pt x="5470" y="263219"/>
                    <a:pt x="0" y="177279"/>
                  </a:cubicBezTo>
                  <a:cubicBezTo>
                    <a:pt x="-12591" y="103821"/>
                    <a:pt x="2383" y="32040"/>
                    <a:pt x="0" y="0"/>
                  </a:cubicBezTo>
                  <a:close/>
                </a:path>
                <a:path w="1284667" h="369332" stroke="0" extrusionOk="0">
                  <a:moveTo>
                    <a:pt x="0" y="0"/>
                  </a:moveTo>
                  <a:cubicBezTo>
                    <a:pt x="6499" y="-19403"/>
                    <a:pt x="29616" y="12026"/>
                    <a:pt x="72797" y="0"/>
                  </a:cubicBezTo>
                  <a:cubicBezTo>
                    <a:pt x="112918" y="685"/>
                    <a:pt x="99510" y="5244"/>
                    <a:pt x="119902" y="0"/>
                  </a:cubicBezTo>
                  <a:cubicBezTo>
                    <a:pt x="173968" y="7851"/>
                    <a:pt x="199342" y="44162"/>
                    <a:pt x="231240" y="0"/>
                  </a:cubicBezTo>
                  <a:cubicBezTo>
                    <a:pt x="276425" y="-24198"/>
                    <a:pt x="302070" y="14387"/>
                    <a:pt x="304037" y="0"/>
                  </a:cubicBezTo>
                  <a:cubicBezTo>
                    <a:pt x="305400" y="-29527"/>
                    <a:pt x="336191" y="-3227"/>
                    <a:pt x="376835" y="0"/>
                  </a:cubicBezTo>
                  <a:cubicBezTo>
                    <a:pt x="408544" y="8752"/>
                    <a:pt x="449404" y="24475"/>
                    <a:pt x="488173" y="0"/>
                  </a:cubicBezTo>
                  <a:cubicBezTo>
                    <a:pt x="544716" y="-22211"/>
                    <a:pt x="536095" y="8868"/>
                    <a:pt x="548124" y="0"/>
                  </a:cubicBezTo>
                  <a:cubicBezTo>
                    <a:pt x="583391" y="-12160"/>
                    <a:pt x="598309" y="34185"/>
                    <a:pt x="659462" y="0"/>
                  </a:cubicBezTo>
                  <a:cubicBezTo>
                    <a:pt x="668642" y="21593"/>
                    <a:pt x="738742" y="33614"/>
                    <a:pt x="770800" y="0"/>
                  </a:cubicBezTo>
                  <a:cubicBezTo>
                    <a:pt x="845881" y="-41474"/>
                    <a:pt x="808697" y="13077"/>
                    <a:pt x="856444" y="0"/>
                  </a:cubicBezTo>
                  <a:cubicBezTo>
                    <a:pt x="883120" y="775"/>
                    <a:pt x="959900" y="67464"/>
                    <a:pt x="967782" y="0"/>
                  </a:cubicBezTo>
                  <a:cubicBezTo>
                    <a:pt x="978297" y="-34461"/>
                    <a:pt x="1014842" y="45228"/>
                    <a:pt x="1040580" y="0"/>
                  </a:cubicBezTo>
                  <a:cubicBezTo>
                    <a:pt x="1055332" y="-17695"/>
                    <a:pt x="1084326" y="11616"/>
                    <a:pt x="1113378" y="0"/>
                  </a:cubicBezTo>
                  <a:cubicBezTo>
                    <a:pt x="1127679" y="-4944"/>
                    <a:pt x="1177985" y="8374"/>
                    <a:pt x="1211869" y="0"/>
                  </a:cubicBezTo>
                  <a:cubicBezTo>
                    <a:pt x="1240430" y="-14620"/>
                    <a:pt x="1240413" y="3445"/>
                    <a:pt x="1284667" y="0"/>
                  </a:cubicBezTo>
                  <a:cubicBezTo>
                    <a:pt x="1287783" y="98958"/>
                    <a:pt x="1282163" y="114236"/>
                    <a:pt x="1284667" y="192052"/>
                  </a:cubicBezTo>
                  <a:cubicBezTo>
                    <a:pt x="1306590" y="268712"/>
                    <a:pt x="1281248" y="339435"/>
                    <a:pt x="1284667" y="369332"/>
                  </a:cubicBezTo>
                  <a:cubicBezTo>
                    <a:pt x="1270787" y="415341"/>
                    <a:pt x="1247634" y="347598"/>
                    <a:pt x="1186175" y="369332"/>
                  </a:cubicBezTo>
                  <a:cubicBezTo>
                    <a:pt x="1134570" y="375310"/>
                    <a:pt x="1174307" y="365488"/>
                    <a:pt x="1139071" y="369332"/>
                  </a:cubicBezTo>
                  <a:cubicBezTo>
                    <a:pt x="1126047" y="382676"/>
                    <a:pt x="1107783" y="353807"/>
                    <a:pt x="1079120" y="369332"/>
                  </a:cubicBezTo>
                  <a:cubicBezTo>
                    <a:pt x="1067774" y="405487"/>
                    <a:pt x="1016594" y="338828"/>
                    <a:pt x="967782" y="369332"/>
                  </a:cubicBezTo>
                  <a:cubicBezTo>
                    <a:pt x="939348" y="406177"/>
                    <a:pt x="932454" y="361047"/>
                    <a:pt x="882137" y="369332"/>
                  </a:cubicBezTo>
                  <a:cubicBezTo>
                    <a:pt x="851768" y="369211"/>
                    <a:pt x="840559" y="349145"/>
                    <a:pt x="822186" y="369332"/>
                  </a:cubicBezTo>
                  <a:cubicBezTo>
                    <a:pt x="823821" y="373683"/>
                    <a:pt x="780981" y="388626"/>
                    <a:pt x="736542" y="369332"/>
                  </a:cubicBezTo>
                  <a:cubicBezTo>
                    <a:pt x="706032" y="378399"/>
                    <a:pt x="711590" y="349421"/>
                    <a:pt x="689437" y="369332"/>
                  </a:cubicBezTo>
                  <a:cubicBezTo>
                    <a:pt x="670174" y="381008"/>
                    <a:pt x="650255" y="365515"/>
                    <a:pt x="642333" y="369332"/>
                  </a:cubicBezTo>
                  <a:cubicBezTo>
                    <a:pt x="648987" y="370954"/>
                    <a:pt x="607151" y="340487"/>
                    <a:pt x="556689" y="369332"/>
                  </a:cubicBezTo>
                  <a:cubicBezTo>
                    <a:pt x="505867" y="387890"/>
                    <a:pt x="512822" y="357346"/>
                    <a:pt x="496737" y="369332"/>
                  </a:cubicBezTo>
                  <a:cubicBezTo>
                    <a:pt x="466675" y="368310"/>
                    <a:pt x="451212" y="374502"/>
                    <a:pt x="398246" y="369332"/>
                  </a:cubicBezTo>
                  <a:cubicBezTo>
                    <a:pt x="351065" y="383804"/>
                    <a:pt x="360596" y="375415"/>
                    <a:pt x="338295" y="369332"/>
                  </a:cubicBezTo>
                  <a:cubicBezTo>
                    <a:pt x="302720" y="368877"/>
                    <a:pt x="288641" y="349103"/>
                    <a:pt x="239804" y="369332"/>
                  </a:cubicBezTo>
                  <a:cubicBezTo>
                    <a:pt x="185645" y="380032"/>
                    <a:pt x="196123" y="358951"/>
                    <a:pt x="192700" y="369332"/>
                  </a:cubicBezTo>
                  <a:cubicBezTo>
                    <a:pt x="184472" y="388779"/>
                    <a:pt x="126691" y="354792"/>
                    <a:pt x="94208" y="369332"/>
                  </a:cubicBezTo>
                  <a:cubicBezTo>
                    <a:pt x="81021" y="371583"/>
                    <a:pt x="55556" y="352489"/>
                    <a:pt x="0" y="369332"/>
                  </a:cubicBezTo>
                  <a:cubicBezTo>
                    <a:pt x="-10073" y="316932"/>
                    <a:pt x="21066" y="251887"/>
                    <a:pt x="0" y="195745"/>
                  </a:cubicBezTo>
                  <a:cubicBezTo>
                    <a:pt x="-22915" y="144529"/>
                    <a:pt x="-14242" y="32194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57942" y="-31265"/>
                    <a:pt x="76086" y="13060"/>
                    <a:pt x="111337" y="0"/>
                  </a:cubicBezTo>
                  <a:cubicBezTo>
                    <a:pt x="146931" y="-18826"/>
                    <a:pt x="152833" y="13564"/>
                    <a:pt x="171288" y="0"/>
                  </a:cubicBezTo>
                  <a:cubicBezTo>
                    <a:pt x="189667" y="3141"/>
                    <a:pt x="202668" y="37399"/>
                    <a:pt x="256933" y="0"/>
                  </a:cubicBezTo>
                  <a:cubicBezTo>
                    <a:pt x="286289" y="-29472"/>
                    <a:pt x="340371" y="1136"/>
                    <a:pt x="355424" y="0"/>
                  </a:cubicBezTo>
                  <a:cubicBezTo>
                    <a:pt x="377391" y="-5833"/>
                    <a:pt x="394604" y="695"/>
                    <a:pt x="402529" y="0"/>
                  </a:cubicBezTo>
                  <a:cubicBezTo>
                    <a:pt x="416279" y="-7229"/>
                    <a:pt x="431098" y="-1178"/>
                    <a:pt x="449633" y="0"/>
                  </a:cubicBezTo>
                  <a:cubicBezTo>
                    <a:pt x="478331" y="-20002"/>
                    <a:pt x="511865" y="37542"/>
                    <a:pt x="560971" y="0"/>
                  </a:cubicBezTo>
                  <a:cubicBezTo>
                    <a:pt x="587431" y="-44246"/>
                    <a:pt x="620266" y="-1305"/>
                    <a:pt x="646615" y="0"/>
                  </a:cubicBezTo>
                  <a:cubicBezTo>
                    <a:pt x="690294" y="-916"/>
                    <a:pt x="681980" y="9820"/>
                    <a:pt x="693720" y="0"/>
                  </a:cubicBezTo>
                  <a:cubicBezTo>
                    <a:pt x="709951" y="5907"/>
                    <a:pt x="763000" y="11024"/>
                    <a:pt x="779364" y="0"/>
                  </a:cubicBezTo>
                  <a:cubicBezTo>
                    <a:pt x="796737" y="-5572"/>
                    <a:pt x="833903" y="26654"/>
                    <a:pt x="890702" y="0"/>
                  </a:cubicBezTo>
                  <a:cubicBezTo>
                    <a:pt x="937847" y="-21028"/>
                    <a:pt x="933683" y="5592"/>
                    <a:pt x="963500" y="0"/>
                  </a:cubicBezTo>
                  <a:cubicBezTo>
                    <a:pt x="993716" y="-19205"/>
                    <a:pt x="1001970" y="18953"/>
                    <a:pt x="1036298" y="0"/>
                  </a:cubicBezTo>
                  <a:cubicBezTo>
                    <a:pt x="1056951" y="-14029"/>
                    <a:pt x="1106929" y="15353"/>
                    <a:pt x="1121942" y="0"/>
                  </a:cubicBezTo>
                  <a:cubicBezTo>
                    <a:pt x="1111884" y="7696"/>
                    <a:pt x="1226201" y="25858"/>
                    <a:pt x="1284667" y="0"/>
                  </a:cubicBezTo>
                  <a:cubicBezTo>
                    <a:pt x="1278419" y="94931"/>
                    <a:pt x="1280651" y="112251"/>
                    <a:pt x="1284667" y="188359"/>
                  </a:cubicBezTo>
                  <a:cubicBezTo>
                    <a:pt x="1286970" y="252547"/>
                    <a:pt x="1299974" y="327458"/>
                    <a:pt x="1284667" y="369332"/>
                  </a:cubicBezTo>
                  <a:cubicBezTo>
                    <a:pt x="1256862" y="408448"/>
                    <a:pt x="1246392" y="365130"/>
                    <a:pt x="1211869" y="369332"/>
                  </a:cubicBezTo>
                  <a:cubicBezTo>
                    <a:pt x="1181318" y="405525"/>
                    <a:pt x="1186682" y="337247"/>
                    <a:pt x="1151918" y="369332"/>
                  </a:cubicBezTo>
                  <a:cubicBezTo>
                    <a:pt x="1119071" y="373044"/>
                    <a:pt x="1078853" y="358351"/>
                    <a:pt x="1040580" y="369332"/>
                  </a:cubicBezTo>
                  <a:cubicBezTo>
                    <a:pt x="1006141" y="374600"/>
                    <a:pt x="988394" y="358874"/>
                    <a:pt x="954935" y="369332"/>
                  </a:cubicBezTo>
                  <a:cubicBezTo>
                    <a:pt x="925283" y="405671"/>
                    <a:pt x="921748" y="365088"/>
                    <a:pt x="907831" y="369332"/>
                  </a:cubicBezTo>
                  <a:cubicBezTo>
                    <a:pt x="889981" y="370289"/>
                    <a:pt x="852576" y="359253"/>
                    <a:pt x="822186" y="369332"/>
                  </a:cubicBezTo>
                  <a:cubicBezTo>
                    <a:pt x="806013" y="384268"/>
                    <a:pt x="772707" y="358675"/>
                    <a:pt x="749389" y="369332"/>
                  </a:cubicBezTo>
                  <a:cubicBezTo>
                    <a:pt x="724495" y="388435"/>
                    <a:pt x="692360" y="356650"/>
                    <a:pt x="676591" y="369332"/>
                  </a:cubicBezTo>
                  <a:cubicBezTo>
                    <a:pt x="660366" y="368505"/>
                    <a:pt x="631259" y="358037"/>
                    <a:pt x="603793" y="369332"/>
                  </a:cubicBezTo>
                  <a:cubicBezTo>
                    <a:pt x="589274" y="361823"/>
                    <a:pt x="557211" y="329183"/>
                    <a:pt x="530995" y="369332"/>
                  </a:cubicBezTo>
                  <a:cubicBezTo>
                    <a:pt x="508290" y="414429"/>
                    <a:pt x="493269" y="340070"/>
                    <a:pt x="432504" y="369332"/>
                  </a:cubicBezTo>
                  <a:cubicBezTo>
                    <a:pt x="413304" y="397714"/>
                    <a:pt x="372907" y="353823"/>
                    <a:pt x="346860" y="369332"/>
                  </a:cubicBezTo>
                  <a:cubicBezTo>
                    <a:pt x="317811" y="397262"/>
                    <a:pt x="324677" y="351544"/>
                    <a:pt x="299755" y="369332"/>
                  </a:cubicBezTo>
                  <a:cubicBezTo>
                    <a:pt x="285544" y="381562"/>
                    <a:pt x="238406" y="358065"/>
                    <a:pt x="226957" y="369332"/>
                  </a:cubicBezTo>
                  <a:cubicBezTo>
                    <a:pt x="214036" y="405307"/>
                    <a:pt x="167184" y="376926"/>
                    <a:pt x="128466" y="369332"/>
                  </a:cubicBezTo>
                  <a:cubicBezTo>
                    <a:pt x="102819" y="365525"/>
                    <a:pt x="39528" y="337009"/>
                    <a:pt x="0" y="369332"/>
                  </a:cubicBezTo>
                  <a:cubicBezTo>
                    <a:pt x="6035" y="286933"/>
                    <a:pt x="3737" y="251470"/>
                    <a:pt x="0" y="177279"/>
                  </a:cubicBezTo>
                  <a:cubicBezTo>
                    <a:pt x="-13013" y="99736"/>
                    <a:pt x="-14202" y="30781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0509" y="-17538"/>
                    <a:pt x="72110" y="38743"/>
                    <a:pt x="111337" y="0"/>
                  </a:cubicBezTo>
                  <a:cubicBezTo>
                    <a:pt x="142413" y="-25557"/>
                    <a:pt x="137058" y="7414"/>
                    <a:pt x="171288" y="0"/>
                  </a:cubicBezTo>
                  <a:cubicBezTo>
                    <a:pt x="203806" y="-12234"/>
                    <a:pt x="222854" y="30225"/>
                    <a:pt x="256933" y="0"/>
                  </a:cubicBezTo>
                  <a:cubicBezTo>
                    <a:pt x="290921" y="-22692"/>
                    <a:pt x="334685" y="-3243"/>
                    <a:pt x="355424" y="0"/>
                  </a:cubicBezTo>
                  <a:cubicBezTo>
                    <a:pt x="378929" y="-8166"/>
                    <a:pt x="386201" y="2266"/>
                    <a:pt x="402529" y="0"/>
                  </a:cubicBezTo>
                  <a:cubicBezTo>
                    <a:pt x="412501" y="-4465"/>
                    <a:pt x="423343" y="5145"/>
                    <a:pt x="449633" y="0"/>
                  </a:cubicBezTo>
                  <a:cubicBezTo>
                    <a:pt x="497570" y="-24717"/>
                    <a:pt x="531690" y="56266"/>
                    <a:pt x="560971" y="0"/>
                  </a:cubicBezTo>
                  <a:cubicBezTo>
                    <a:pt x="598984" y="-44915"/>
                    <a:pt x="608476" y="-2198"/>
                    <a:pt x="646615" y="0"/>
                  </a:cubicBezTo>
                  <a:cubicBezTo>
                    <a:pt x="686552" y="-259"/>
                    <a:pt x="680346" y="5383"/>
                    <a:pt x="693720" y="0"/>
                  </a:cubicBezTo>
                  <a:cubicBezTo>
                    <a:pt x="712811" y="-2286"/>
                    <a:pt x="749508" y="30353"/>
                    <a:pt x="779364" y="0"/>
                  </a:cubicBezTo>
                  <a:cubicBezTo>
                    <a:pt x="815249" y="-3000"/>
                    <a:pt x="855414" y="15969"/>
                    <a:pt x="890702" y="0"/>
                  </a:cubicBezTo>
                  <a:cubicBezTo>
                    <a:pt x="932848" y="-25078"/>
                    <a:pt x="925988" y="14534"/>
                    <a:pt x="963500" y="0"/>
                  </a:cubicBezTo>
                  <a:cubicBezTo>
                    <a:pt x="993890" y="-9987"/>
                    <a:pt x="1018586" y="11674"/>
                    <a:pt x="1036298" y="0"/>
                  </a:cubicBezTo>
                  <a:cubicBezTo>
                    <a:pt x="1057225" y="-16646"/>
                    <a:pt x="1099049" y="8686"/>
                    <a:pt x="1121942" y="0"/>
                  </a:cubicBezTo>
                  <a:cubicBezTo>
                    <a:pt x="1132690" y="-15723"/>
                    <a:pt x="1187515" y="32213"/>
                    <a:pt x="1284667" y="0"/>
                  </a:cubicBezTo>
                  <a:cubicBezTo>
                    <a:pt x="1284798" y="98584"/>
                    <a:pt x="1283944" y="132637"/>
                    <a:pt x="1284667" y="188359"/>
                  </a:cubicBezTo>
                  <a:cubicBezTo>
                    <a:pt x="1279095" y="257175"/>
                    <a:pt x="1285221" y="333923"/>
                    <a:pt x="1284667" y="369332"/>
                  </a:cubicBezTo>
                  <a:cubicBezTo>
                    <a:pt x="1260588" y="387003"/>
                    <a:pt x="1234156" y="343282"/>
                    <a:pt x="1211869" y="369332"/>
                  </a:cubicBezTo>
                  <a:cubicBezTo>
                    <a:pt x="1180584" y="387985"/>
                    <a:pt x="1180138" y="351433"/>
                    <a:pt x="1151918" y="369332"/>
                  </a:cubicBezTo>
                  <a:cubicBezTo>
                    <a:pt x="1118920" y="377153"/>
                    <a:pt x="1071122" y="359705"/>
                    <a:pt x="1040580" y="369332"/>
                  </a:cubicBezTo>
                  <a:cubicBezTo>
                    <a:pt x="1011578" y="393991"/>
                    <a:pt x="993187" y="351239"/>
                    <a:pt x="954935" y="369332"/>
                  </a:cubicBezTo>
                  <a:cubicBezTo>
                    <a:pt x="927863" y="394281"/>
                    <a:pt x="922081" y="361329"/>
                    <a:pt x="907831" y="369332"/>
                  </a:cubicBezTo>
                  <a:cubicBezTo>
                    <a:pt x="893400" y="383376"/>
                    <a:pt x="843934" y="356445"/>
                    <a:pt x="822186" y="369332"/>
                  </a:cubicBezTo>
                  <a:cubicBezTo>
                    <a:pt x="796762" y="383513"/>
                    <a:pt x="769104" y="357303"/>
                    <a:pt x="749389" y="369332"/>
                  </a:cubicBezTo>
                  <a:cubicBezTo>
                    <a:pt x="730056" y="387365"/>
                    <a:pt x="705102" y="361279"/>
                    <a:pt x="676591" y="369332"/>
                  </a:cubicBezTo>
                  <a:cubicBezTo>
                    <a:pt x="659483" y="373686"/>
                    <a:pt x="623659" y="358536"/>
                    <a:pt x="603793" y="369332"/>
                  </a:cubicBezTo>
                  <a:cubicBezTo>
                    <a:pt x="589194" y="370900"/>
                    <a:pt x="560821" y="340660"/>
                    <a:pt x="530995" y="369332"/>
                  </a:cubicBezTo>
                  <a:cubicBezTo>
                    <a:pt x="500808" y="406088"/>
                    <a:pt x="486673" y="342907"/>
                    <a:pt x="432504" y="369332"/>
                  </a:cubicBezTo>
                  <a:cubicBezTo>
                    <a:pt x="392533" y="384273"/>
                    <a:pt x="381749" y="349792"/>
                    <a:pt x="346860" y="369332"/>
                  </a:cubicBezTo>
                  <a:cubicBezTo>
                    <a:pt x="322488" y="398937"/>
                    <a:pt x="323209" y="356246"/>
                    <a:pt x="299755" y="369332"/>
                  </a:cubicBezTo>
                  <a:cubicBezTo>
                    <a:pt x="278351" y="371822"/>
                    <a:pt x="246914" y="344832"/>
                    <a:pt x="226957" y="369332"/>
                  </a:cubicBezTo>
                  <a:cubicBezTo>
                    <a:pt x="208057" y="393342"/>
                    <a:pt x="185064" y="355861"/>
                    <a:pt x="128466" y="369332"/>
                  </a:cubicBezTo>
                  <a:cubicBezTo>
                    <a:pt x="107674" y="393217"/>
                    <a:pt x="35145" y="340670"/>
                    <a:pt x="0" y="369332"/>
                  </a:cubicBezTo>
                  <a:cubicBezTo>
                    <a:pt x="-6208" y="290111"/>
                    <a:pt x="7883" y="254080"/>
                    <a:pt x="0" y="177279"/>
                  </a:cubicBezTo>
                  <a:cubicBezTo>
                    <a:pt x="-4294" y="91043"/>
                    <a:pt x="-1329" y="27723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3682" y="-21674"/>
                    <a:pt x="76755" y="33073"/>
                    <a:pt x="111337" y="0"/>
                  </a:cubicBezTo>
                  <a:cubicBezTo>
                    <a:pt x="133004" y="-29449"/>
                    <a:pt x="146932" y="8098"/>
                    <a:pt x="171288" y="0"/>
                  </a:cubicBezTo>
                  <a:cubicBezTo>
                    <a:pt x="203299" y="-358"/>
                    <a:pt x="231845" y="29620"/>
                    <a:pt x="256933" y="0"/>
                  </a:cubicBezTo>
                  <a:cubicBezTo>
                    <a:pt x="289991" y="-20532"/>
                    <a:pt x="335715" y="-2591"/>
                    <a:pt x="355424" y="0"/>
                  </a:cubicBezTo>
                  <a:cubicBezTo>
                    <a:pt x="379546" y="-8645"/>
                    <a:pt x="389830" y="-2249"/>
                    <a:pt x="402529" y="0"/>
                  </a:cubicBezTo>
                  <a:cubicBezTo>
                    <a:pt x="411520" y="-3695"/>
                    <a:pt x="430157" y="3169"/>
                    <a:pt x="449633" y="0"/>
                  </a:cubicBezTo>
                  <a:cubicBezTo>
                    <a:pt x="486986" y="-25330"/>
                    <a:pt x="530790" y="44298"/>
                    <a:pt x="560971" y="0"/>
                  </a:cubicBezTo>
                  <a:cubicBezTo>
                    <a:pt x="601116" y="-51279"/>
                    <a:pt x="620168" y="-17427"/>
                    <a:pt x="646615" y="0"/>
                  </a:cubicBezTo>
                  <a:cubicBezTo>
                    <a:pt x="686220" y="1138"/>
                    <a:pt x="678398" y="3430"/>
                    <a:pt x="693720" y="0"/>
                  </a:cubicBezTo>
                  <a:cubicBezTo>
                    <a:pt x="715361" y="1358"/>
                    <a:pt x="743090" y="23725"/>
                    <a:pt x="779364" y="0"/>
                  </a:cubicBezTo>
                  <a:cubicBezTo>
                    <a:pt x="806138" y="-5689"/>
                    <a:pt x="849976" y="12031"/>
                    <a:pt x="890702" y="0"/>
                  </a:cubicBezTo>
                  <a:cubicBezTo>
                    <a:pt x="926958" y="-20705"/>
                    <a:pt x="931606" y="14807"/>
                    <a:pt x="963500" y="0"/>
                  </a:cubicBezTo>
                  <a:cubicBezTo>
                    <a:pt x="983856" y="-18587"/>
                    <a:pt x="1019607" y="12432"/>
                    <a:pt x="1036298" y="0"/>
                  </a:cubicBezTo>
                  <a:cubicBezTo>
                    <a:pt x="1044646" y="-14770"/>
                    <a:pt x="1094557" y="8736"/>
                    <a:pt x="1121942" y="0"/>
                  </a:cubicBezTo>
                  <a:cubicBezTo>
                    <a:pt x="1126044" y="-33434"/>
                    <a:pt x="1208162" y="12156"/>
                    <a:pt x="1284667" y="0"/>
                  </a:cubicBezTo>
                  <a:cubicBezTo>
                    <a:pt x="1282946" y="100929"/>
                    <a:pt x="1281781" y="135253"/>
                    <a:pt x="1284667" y="188359"/>
                  </a:cubicBezTo>
                  <a:cubicBezTo>
                    <a:pt x="1280199" y="261692"/>
                    <a:pt x="1290434" y="336366"/>
                    <a:pt x="1284667" y="369332"/>
                  </a:cubicBezTo>
                  <a:cubicBezTo>
                    <a:pt x="1255300" y="391676"/>
                    <a:pt x="1232902" y="343403"/>
                    <a:pt x="1211869" y="369332"/>
                  </a:cubicBezTo>
                  <a:cubicBezTo>
                    <a:pt x="1188388" y="389986"/>
                    <a:pt x="1177962" y="348054"/>
                    <a:pt x="1151918" y="369332"/>
                  </a:cubicBezTo>
                  <a:cubicBezTo>
                    <a:pt x="1134828" y="374040"/>
                    <a:pt x="1084083" y="355902"/>
                    <a:pt x="1040580" y="369332"/>
                  </a:cubicBezTo>
                  <a:cubicBezTo>
                    <a:pt x="1006213" y="390316"/>
                    <a:pt x="988449" y="346161"/>
                    <a:pt x="954935" y="369332"/>
                  </a:cubicBezTo>
                  <a:cubicBezTo>
                    <a:pt x="927919" y="398289"/>
                    <a:pt x="919107" y="355429"/>
                    <a:pt x="907831" y="369332"/>
                  </a:cubicBezTo>
                  <a:cubicBezTo>
                    <a:pt x="890524" y="377035"/>
                    <a:pt x="853743" y="365081"/>
                    <a:pt x="822186" y="369332"/>
                  </a:cubicBezTo>
                  <a:cubicBezTo>
                    <a:pt x="799130" y="389120"/>
                    <a:pt x="771109" y="356696"/>
                    <a:pt x="749389" y="369332"/>
                  </a:cubicBezTo>
                  <a:cubicBezTo>
                    <a:pt x="730088" y="380008"/>
                    <a:pt x="704905" y="360376"/>
                    <a:pt x="676591" y="369332"/>
                  </a:cubicBezTo>
                  <a:cubicBezTo>
                    <a:pt x="659926" y="372867"/>
                    <a:pt x="629249" y="359109"/>
                    <a:pt x="603793" y="369332"/>
                  </a:cubicBezTo>
                  <a:cubicBezTo>
                    <a:pt x="604077" y="374634"/>
                    <a:pt x="557257" y="355624"/>
                    <a:pt x="530995" y="369332"/>
                  </a:cubicBezTo>
                  <a:cubicBezTo>
                    <a:pt x="500329" y="389375"/>
                    <a:pt x="493478" y="356749"/>
                    <a:pt x="432504" y="369332"/>
                  </a:cubicBezTo>
                  <a:cubicBezTo>
                    <a:pt x="399403" y="377673"/>
                    <a:pt x="391913" y="347490"/>
                    <a:pt x="346860" y="369332"/>
                  </a:cubicBezTo>
                  <a:cubicBezTo>
                    <a:pt x="321561" y="403503"/>
                    <a:pt x="325344" y="355408"/>
                    <a:pt x="299755" y="369332"/>
                  </a:cubicBezTo>
                  <a:cubicBezTo>
                    <a:pt x="288798" y="368063"/>
                    <a:pt x="252715" y="345312"/>
                    <a:pt x="226957" y="369332"/>
                  </a:cubicBezTo>
                  <a:cubicBezTo>
                    <a:pt x="229385" y="403113"/>
                    <a:pt x="182411" y="352197"/>
                    <a:pt x="128466" y="369332"/>
                  </a:cubicBezTo>
                  <a:cubicBezTo>
                    <a:pt x="119656" y="400250"/>
                    <a:pt x="53950" y="338316"/>
                    <a:pt x="0" y="369332"/>
                  </a:cubicBezTo>
                  <a:cubicBezTo>
                    <a:pt x="-11202" y="277453"/>
                    <a:pt x="9500" y="259616"/>
                    <a:pt x="0" y="177279"/>
                  </a:cubicBezTo>
                  <a:cubicBezTo>
                    <a:pt x="-8930" y="103183"/>
                    <a:pt x="-2685" y="29113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905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  <a:gd name="csX0" fmla="*/ 0 w 1284667"/>
                        <a:gd name="csY0" fmla="*/ 0 h 369332"/>
                        <a:gd name="csX1" fmla="*/ 72797 w 1284667"/>
                        <a:gd name="csY1" fmla="*/ 0 h 369332"/>
                        <a:gd name="csX2" fmla="*/ 119902 w 1284667"/>
                        <a:gd name="csY2" fmla="*/ 0 h 369332"/>
                        <a:gd name="csX3" fmla="*/ 231240 w 1284667"/>
                        <a:gd name="csY3" fmla="*/ 0 h 369332"/>
                        <a:gd name="csX4" fmla="*/ 304037 w 1284667"/>
                        <a:gd name="csY4" fmla="*/ 0 h 369332"/>
                        <a:gd name="csX5" fmla="*/ 376835 w 1284667"/>
                        <a:gd name="csY5" fmla="*/ 0 h 369332"/>
                        <a:gd name="csX6" fmla="*/ 488173 w 1284667"/>
                        <a:gd name="csY6" fmla="*/ 0 h 369332"/>
                        <a:gd name="csX7" fmla="*/ 548124 w 1284667"/>
                        <a:gd name="csY7" fmla="*/ 0 h 369332"/>
                        <a:gd name="csX8" fmla="*/ 659462 w 1284667"/>
                        <a:gd name="csY8" fmla="*/ 0 h 369332"/>
                        <a:gd name="csX9" fmla="*/ 770800 w 1284667"/>
                        <a:gd name="csY9" fmla="*/ 0 h 369332"/>
                        <a:gd name="csX10" fmla="*/ 856444 w 1284667"/>
                        <a:gd name="csY10" fmla="*/ 0 h 369332"/>
                        <a:gd name="csX11" fmla="*/ 967782 w 1284667"/>
                        <a:gd name="csY11" fmla="*/ 0 h 369332"/>
                        <a:gd name="csX12" fmla="*/ 1040580 w 1284667"/>
                        <a:gd name="csY12" fmla="*/ 0 h 369332"/>
                        <a:gd name="csX13" fmla="*/ 1113378 w 1284667"/>
                        <a:gd name="csY13" fmla="*/ 0 h 369332"/>
                        <a:gd name="csX14" fmla="*/ 1211869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92052 h 369332"/>
                        <a:gd name="csX17" fmla="*/ 1284667 w 1284667"/>
                        <a:gd name="csY17" fmla="*/ 369332 h 369332"/>
                        <a:gd name="csX18" fmla="*/ 1186175 w 1284667"/>
                        <a:gd name="csY18" fmla="*/ 369332 h 369332"/>
                        <a:gd name="csX19" fmla="*/ 1139071 w 1284667"/>
                        <a:gd name="csY19" fmla="*/ 369332 h 369332"/>
                        <a:gd name="csX20" fmla="*/ 1079120 w 1284667"/>
                        <a:gd name="csY20" fmla="*/ 369332 h 369332"/>
                        <a:gd name="csX21" fmla="*/ 967782 w 1284667"/>
                        <a:gd name="csY21" fmla="*/ 369332 h 369332"/>
                        <a:gd name="csX22" fmla="*/ 882137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36542 w 1284667"/>
                        <a:gd name="csY24" fmla="*/ 369332 h 369332"/>
                        <a:gd name="csX25" fmla="*/ 689437 w 1284667"/>
                        <a:gd name="csY25" fmla="*/ 369332 h 369332"/>
                        <a:gd name="csX26" fmla="*/ 642333 w 1284667"/>
                        <a:gd name="csY26" fmla="*/ 369332 h 369332"/>
                        <a:gd name="csX27" fmla="*/ 556689 w 1284667"/>
                        <a:gd name="csY27" fmla="*/ 369332 h 369332"/>
                        <a:gd name="csX28" fmla="*/ 496737 w 1284667"/>
                        <a:gd name="csY28" fmla="*/ 369332 h 369332"/>
                        <a:gd name="csX29" fmla="*/ 398246 w 1284667"/>
                        <a:gd name="csY29" fmla="*/ 369332 h 369332"/>
                        <a:gd name="csX30" fmla="*/ 338295 w 1284667"/>
                        <a:gd name="csY30" fmla="*/ 369332 h 369332"/>
                        <a:gd name="csX31" fmla="*/ 239804 w 1284667"/>
                        <a:gd name="csY31" fmla="*/ 369332 h 369332"/>
                        <a:gd name="csX32" fmla="*/ 192700 w 1284667"/>
                        <a:gd name="csY32" fmla="*/ 369332 h 369332"/>
                        <a:gd name="csX33" fmla="*/ 94208 w 1284667"/>
                        <a:gd name="csY33" fmla="*/ 369332 h 369332"/>
                        <a:gd name="csX34" fmla="*/ 0 w 1284667"/>
                        <a:gd name="csY34" fmla="*/ 369332 h 369332"/>
                        <a:gd name="csX35" fmla="*/ 0 w 1284667"/>
                        <a:gd name="csY35" fmla="*/ 195745 h 369332"/>
                        <a:gd name="csX36" fmla="*/ 0 w 1284667"/>
                        <a:gd name="csY36" fmla="*/ 0 h 369332"/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  <a:cxn ang="0">
                          <a:pos x="csX9" y="csY9"/>
                        </a:cxn>
                        <a:cxn ang="0">
                          <a:pos x="csX10" y="csY10"/>
                        </a:cxn>
                        <a:cxn ang="0">
                          <a:pos x="csX11" y="csY11"/>
                        </a:cxn>
                        <a:cxn ang="0">
                          <a:pos x="csX12" y="csY12"/>
                        </a:cxn>
                        <a:cxn ang="0">
                          <a:pos x="csX13" y="csY13"/>
                        </a:cxn>
                        <a:cxn ang="0">
                          <a:pos x="csX14" y="csY14"/>
                        </a:cxn>
                        <a:cxn ang="0">
                          <a:pos x="csX15" y="csY15"/>
                        </a:cxn>
                        <a:cxn ang="0">
                          <a:pos x="csX16" y="csY16"/>
                        </a:cxn>
                        <a:cxn ang="0">
                          <a:pos x="csX17" y="csY17"/>
                        </a:cxn>
                        <a:cxn ang="0">
                          <a:pos x="csX18" y="csY18"/>
                        </a:cxn>
                        <a:cxn ang="0">
                          <a:pos x="csX19" y="csY19"/>
                        </a:cxn>
                        <a:cxn ang="0">
                          <a:pos x="csX20" y="csY20"/>
                        </a:cxn>
                        <a:cxn ang="0">
                          <a:pos x="csX21" y="csY21"/>
                        </a:cxn>
                        <a:cxn ang="0">
                          <a:pos x="csX22" y="csY22"/>
                        </a:cxn>
                        <a:cxn ang="0">
                          <a:pos x="csX23" y="csY23"/>
                        </a:cxn>
                        <a:cxn ang="0">
                          <a:pos x="csX24" y="csY24"/>
                        </a:cxn>
                        <a:cxn ang="0">
                          <a:pos x="csX25" y="csY25"/>
                        </a:cxn>
                        <a:cxn ang="0">
                          <a:pos x="csX26" y="csY26"/>
                        </a:cxn>
                        <a:cxn ang="0">
                          <a:pos x="csX27" y="csY27"/>
                        </a:cxn>
                        <a:cxn ang="0">
                          <a:pos x="csX28" y="csY28"/>
                        </a:cxn>
                        <a:cxn ang="0">
                          <a:pos x="csX29" y="csY29"/>
                        </a:cxn>
                        <a:cxn ang="0">
                          <a:pos x="csX30" y="csY30"/>
                        </a:cxn>
                        <a:cxn ang="0">
                          <a:pos x="csX31" y="csY31"/>
                        </a:cxn>
                        <a:cxn ang="0">
                          <a:pos x="csX32" y="csY32"/>
                        </a:cxn>
                        <a:cxn ang="0">
                          <a:pos x="csX33" y="csY33"/>
                        </a:cxn>
                        <a:cxn ang="0">
                          <a:pos x="csX34" y="csY34"/>
                        </a:cxn>
                        <a:cxn ang="0">
                          <a:pos x="csX35" y="csY35"/>
                        </a:cxn>
                      </a:cxnLst>
                      <a:rect l="l" t="t" r="r" b="b"/>
                      <a:pathLst>
                        <a:path w="1284667" h="369332" fill="none" extrusionOk="0">
                          <a:moveTo>
                            <a:pt x="0" y="0"/>
                          </a:moveTo>
                          <a:cubicBezTo>
                            <a:pt x="36509" y="-19930"/>
                            <a:pt x="84002" y="30353"/>
                            <a:pt x="111337" y="0"/>
                          </a:cubicBezTo>
                          <a:cubicBezTo>
                            <a:pt x="131868" y="-29688"/>
                            <a:pt x="149663" y="8011"/>
                            <a:pt x="171288" y="0"/>
                          </a:cubicBezTo>
                          <a:cubicBezTo>
                            <a:pt x="209029" y="-5954"/>
                            <a:pt x="233020" y="23125"/>
                            <a:pt x="256933" y="0"/>
                          </a:cubicBezTo>
                          <a:cubicBezTo>
                            <a:pt x="291448" y="-19735"/>
                            <a:pt x="331951" y="-4389"/>
                            <a:pt x="355424" y="0"/>
                          </a:cubicBezTo>
                          <a:cubicBezTo>
                            <a:pt x="379096" y="-8698"/>
                            <a:pt x="389014" y="-569"/>
                            <a:pt x="402529" y="0"/>
                          </a:cubicBezTo>
                          <a:cubicBezTo>
                            <a:pt x="413439" y="-3401"/>
                            <a:pt x="430664" y="2692"/>
                            <a:pt x="449633" y="0"/>
                          </a:cubicBezTo>
                          <a:cubicBezTo>
                            <a:pt x="487732" y="-18213"/>
                            <a:pt x="535529" y="37712"/>
                            <a:pt x="560971" y="0"/>
                          </a:cubicBezTo>
                          <a:cubicBezTo>
                            <a:pt x="597061" y="-53549"/>
                            <a:pt x="610176" y="-19830"/>
                            <a:pt x="646615" y="0"/>
                          </a:cubicBezTo>
                          <a:cubicBezTo>
                            <a:pt x="688149" y="1450"/>
                            <a:pt x="676888" y="2195"/>
                            <a:pt x="693720" y="0"/>
                          </a:cubicBezTo>
                          <a:cubicBezTo>
                            <a:pt x="714948" y="744"/>
                            <a:pt x="742812" y="20849"/>
                            <a:pt x="779364" y="0"/>
                          </a:cubicBezTo>
                          <a:cubicBezTo>
                            <a:pt x="799470" y="-15960"/>
                            <a:pt x="846538" y="7820"/>
                            <a:pt x="890702" y="0"/>
                          </a:cubicBezTo>
                          <a:cubicBezTo>
                            <a:pt x="925189" y="-19156"/>
                            <a:pt x="929402" y="25173"/>
                            <a:pt x="963500" y="0"/>
                          </a:cubicBezTo>
                          <a:cubicBezTo>
                            <a:pt x="987927" y="-19255"/>
                            <a:pt x="1022447" y="14392"/>
                            <a:pt x="1036298" y="0"/>
                          </a:cubicBezTo>
                          <a:cubicBezTo>
                            <a:pt x="1052399" y="-14220"/>
                            <a:pt x="1096640" y="12982"/>
                            <a:pt x="1121942" y="0"/>
                          </a:cubicBezTo>
                          <a:cubicBezTo>
                            <a:pt x="1125606" y="-27507"/>
                            <a:pt x="1213161" y="9237"/>
                            <a:pt x="1284667" y="0"/>
                          </a:cubicBezTo>
                          <a:cubicBezTo>
                            <a:pt x="1284521" y="98112"/>
                            <a:pt x="1276444" y="131287"/>
                            <a:pt x="1284667" y="188359"/>
                          </a:cubicBezTo>
                          <a:cubicBezTo>
                            <a:pt x="1280243" y="260652"/>
                            <a:pt x="1285619" y="339222"/>
                            <a:pt x="1284667" y="369332"/>
                          </a:cubicBezTo>
                          <a:cubicBezTo>
                            <a:pt x="1259857" y="384442"/>
                            <a:pt x="1244265" y="342797"/>
                            <a:pt x="1211869" y="369332"/>
                          </a:cubicBezTo>
                          <a:cubicBezTo>
                            <a:pt x="1183538" y="380383"/>
                            <a:pt x="1184733" y="344484"/>
                            <a:pt x="1151918" y="369332"/>
                          </a:cubicBezTo>
                          <a:cubicBezTo>
                            <a:pt x="1133200" y="383351"/>
                            <a:pt x="1086451" y="356036"/>
                            <a:pt x="1040580" y="369332"/>
                          </a:cubicBezTo>
                          <a:cubicBezTo>
                            <a:pt x="1004025" y="388432"/>
                            <a:pt x="991853" y="335884"/>
                            <a:pt x="954935" y="369332"/>
                          </a:cubicBezTo>
                          <a:cubicBezTo>
                            <a:pt x="929145" y="395829"/>
                            <a:pt x="921231" y="358247"/>
                            <a:pt x="907831" y="369332"/>
                          </a:cubicBezTo>
                          <a:cubicBezTo>
                            <a:pt x="883860" y="374947"/>
                            <a:pt x="853802" y="366295"/>
                            <a:pt x="822186" y="369332"/>
                          </a:cubicBezTo>
                          <a:cubicBezTo>
                            <a:pt x="793662" y="385675"/>
                            <a:pt x="773185" y="356241"/>
                            <a:pt x="749389" y="369332"/>
                          </a:cubicBezTo>
                          <a:cubicBezTo>
                            <a:pt x="732099" y="373739"/>
                            <a:pt x="705922" y="363578"/>
                            <a:pt x="676591" y="369332"/>
                          </a:cubicBezTo>
                          <a:cubicBezTo>
                            <a:pt x="659319" y="373323"/>
                            <a:pt x="626415" y="364029"/>
                            <a:pt x="603793" y="369332"/>
                          </a:cubicBezTo>
                          <a:cubicBezTo>
                            <a:pt x="605587" y="375213"/>
                            <a:pt x="553225" y="359589"/>
                            <a:pt x="530995" y="369332"/>
                          </a:cubicBezTo>
                          <a:cubicBezTo>
                            <a:pt x="501731" y="388589"/>
                            <a:pt x="488735" y="343898"/>
                            <a:pt x="432504" y="369332"/>
                          </a:cubicBezTo>
                          <a:cubicBezTo>
                            <a:pt x="393814" y="378782"/>
                            <a:pt x="394947" y="336138"/>
                            <a:pt x="346860" y="369332"/>
                          </a:cubicBezTo>
                          <a:cubicBezTo>
                            <a:pt x="318907" y="402742"/>
                            <a:pt x="327449" y="362272"/>
                            <a:pt x="299755" y="369332"/>
                          </a:cubicBezTo>
                          <a:cubicBezTo>
                            <a:pt x="286145" y="367979"/>
                            <a:pt x="246576" y="338951"/>
                            <a:pt x="226957" y="369332"/>
                          </a:cubicBezTo>
                          <a:cubicBezTo>
                            <a:pt x="219167" y="393329"/>
                            <a:pt x="178459" y="342538"/>
                            <a:pt x="128466" y="369332"/>
                          </a:cubicBezTo>
                          <a:cubicBezTo>
                            <a:pt x="113482" y="394142"/>
                            <a:pt x="57533" y="343107"/>
                            <a:pt x="0" y="369332"/>
                          </a:cubicBezTo>
                          <a:cubicBezTo>
                            <a:pt x="-7810" y="274086"/>
                            <a:pt x="4851" y="258573"/>
                            <a:pt x="0" y="177279"/>
                          </a:cubicBezTo>
                          <a:cubicBezTo>
                            <a:pt x="-10089" y="104420"/>
                            <a:pt x="2624" y="38595"/>
                            <a:pt x="0" y="0"/>
                          </a:cubicBezTo>
                          <a:close/>
                        </a:path>
                        <a:path w="1284667" h="369332" stroke="0" extrusionOk="0">
                          <a:moveTo>
                            <a:pt x="0" y="0"/>
                          </a:moveTo>
                          <a:cubicBezTo>
                            <a:pt x="8644" y="-17543"/>
                            <a:pt x="35639" y="4935"/>
                            <a:pt x="72797" y="0"/>
                          </a:cubicBezTo>
                          <a:cubicBezTo>
                            <a:pt x="112167" y="235"/>
                            <a:pt x="99141" y="5297"/>
                            <a:pt x="119902" y="0"/>
                          </a:cubicBezTo>
                          <a:cubicBezTo>
                            <a:pt x="170647" y="6411"/>
                            <a:pt x="197472" y="42955"/>
                            <a:pt x="231240" y="0"/>
                          </a:cubicBezTo>
                          <a:cubicBezTo>
                            <a:pt x="276700" y="-25029"/>
                            <a:pt x="297549" y="16970"/>
                            <a:pt x="304037" y="0"/>
                          </a:cubicBezTo>
                          <a:cubicBezTo>
                            <a:pt x="313808" y="-25586"/>
                            <a:pt x="336641" y="-2514"/>
                            <a:pt x="376835" y="0"/>
                          </a:cubicBezTo>
                          <a:cubicBezTo>
                            <a:pt x="409662" y="510"/>
                            <a:pt x="447098" y="22557"/>
                            <a:pt x="488173" y="0"/>
                          </a:cubicBezTo>
                          <a:cubicBezTo>
                            <a:pt x="544103" y="-19538"/>
                            <a:pt x="535208" y="10465"/>
                            <a:pt x="548124" y="0"/>
                          </a:cubicBezTo>
                          <a:cubicBezTo>
                            <a:pt x="580332" y="-12864"/>
                            <a:pt x="610182" y="26984"/>
                            <a:pt x="659462" y="0"/>
                          </a:cubicBezTo>
                          <a:cubicBezTo>
                            <a:pt x="675457" y="9528"/>
                            <a:pt x="731195" y="32223"/>
                            <a:pt x="770800" y="0"/>
                          </a:cubicBezTo>
                          <a:cubicBezTo>
                            <a:pt x="839373" y="-38344"/>
                            <a:pt x="809527" y="14289"/>
                            <a:pt x="856444" y="0"/>
                          </a:cubicBezTo>
                          <a:cubicBezTo>
                            <a:pt x="887724" y="-10460"/>
                            <a:pt x="952234" y="57765"/>
                            <a:pt x="967782" y="0"/>
                          </a:cubicBezTo>
                          <a:cubicBezTo>
                            <a:pt x="988437" y="-35793"/>
                            <a:pt x="1013827" y="33002"/>
                            <a:pt x="1040580" y="0"/>
                          </a:cubicBezTo>
                          <a:cubicBezTo>
                            <a:pt x="1057615" y="-18097"/>
                            <a:pt x="1085153" y="8200"/>
                            <a:pt x="1113378" y="0"/>
                          </a:cubicBezTo>
                          <a:cubicBezTo>
                            <a:pt x="1130615" y="-4246"/>
                            <a:pt x="1178851" y="7885"/>
                            <a:pt x="1211869" y="0"/>
                          </a:cubicBezTo>
                          <a:cubicBezTo>
                            <a:pt x="1239403" y="-11157"/>
                            <a:pt x="1243737" y="5401"/>
                            <a:pt x="1284667" y="0"/>
                          </a:cubicBezTo>
                          <a:cubicBezTo>
                            <a:pt x="1287453" y="97521"/>
                            <a:pt x="1281946" y="113638"/>
                            <a:pt x="1284667" y="192052"/>
                          </a:cubicBezTo>
                          <a:cubicBezTo>
                            <a:pt x="1303019" y="270472"/>
                            <a:pt x="1281963" y="331530"/>
                            <a:pt x="1284667" y="369332"/>
                          </a:cubicBezTo>
                          <a:cubicBezTo>
                            <a:pt x="1266022" y="408592"/>
                            <a:pt x="1237625" y="357429"/>
                            <a:pt x="1186175" y="369332"/>
                          </a:cubicBezTo>
                          <a:cubicBezTo>
                            <a:pt x="1142045" y="372619"/>
                            <a:pt x="1168778" y="364340"/>
                            <a:pt x="1139071" y="369332"/>
                          </a:cubicBezTo>
                          <a:cubicBezTo>
                            <a:pt x="1121485" y="379453"/>
                            <a:pt x="1103781" y="357140"/>
                            <a:pt x="1079120" y="369332"/>
                          </a:cubicBezTo>
                          <a:cubicBezTo>
                            <a:pt x="1065491" y="400158"/>
                            <a:pt x="1008301" y="337568"/>
                            <a:pt x="967782" y="369332"/>
                          </a:cubicBezTo>
                          <a:cubicBezTo>
                            <a:pt x="936674" y="404507"/>
                            <a:pt x="931021" y="362101"/>
                            <a:pt x="882137" y="369332"/>
                          </a:cubicBezTo>
                          <a:cubicBezTo>
                            <a:pt x="849187" y="369347"/>
                            <a:pt x="838668" y="353657"/>
                            <a:pt x="822186" y="369332"/>
                          </a:cubicBezTo>
                          <a:cubicBezTo>
                            <a:pt x="819742" y="375951"/>
                            <a:pt x="780357" y="379707"/>
                            <a:pt x="736542" y="369332"/>
                          </a:cubicBezTo>
                          <a:cubicBezTo>
                            <a:pt x="703869" y="378671"/>
                            <a:pt x="710871" y="350595"/>
                            <a:pt x="689437" y="369332"/>
                          </a:cubicBezTo>
                          <a:cubicBezTo>
                            <a:pt x="670235" y="381226"/>
                            <a:pt x="651450" y="367358"/>
                            <a:pt x="642333" y="369332"/>
                          </a:cubicBezTo>
                          <a:cubicBezTo>
                            <a:pt x="643400" y="370899"/>
                            <a:pt x="606286" y="341427"/>
                            <a:pt x="556689" y="369332"/>
                          </a:cubicBezTo>
                          <a:cubicBezTo>
                            <a:pt x="508065" y="387344"/>
                            <a:pt x="516592" y="358732"/>
                            <a:pt x="496737" y="369332"/>
                          </a:cubicBezTo>
                          <a:cubicBezTo>
                            <a:pt x="466913" y="369132"/>
                            <a:pt x="449246" y="371029"/>
                            <a:pt x="398246" y="369332"/>
                          </a:cubicBezTo>
                          <a:cubicBezTo>
                            <a:pt x="351394" y="383484"/>
                            <a:pt x="360848" y="372336"/>
                            <a:pt x="338295" y="369332"/>
                          </a:cubicBezTo>
                          <a:cubicBezTo>
                            <a:pt x="306444" y="369444"/>
                            <a:pt x="288402" y="354720"/>
                            <a:pt x="239804" y="369332"/>
                          </a:cubicBezTo>
                          <a:cubicBezTo>
                            <a:pt x="188002" y="378087"/>
                            <a:pt x="198833" y="357536"/>
                            <a:pt x="192700" y="369332"/>
                          </a:cubicBezTo>
                          <a:cubicBezTo>
                            <a:pt x="183615" y="386433"/>
                            <a:pt x="121659" y="356668"/>
                            <a:pt x="94208" y="369332"/>
                          </a:cubicBezTo>
                          <a:cubicBezTo>
                            <a:pt x="79166" y="373583"/>
                            <a:pt x="54372" y="352653"/>
                            <a:pt x="0" y="369332"/>
                          </a:cubicBezTo>
                          <a:cubicBezTo>
                            <a:pt x="-7543" y="304616"/>
                            <a:pt x="18699" y="251397"/>
                            <a:pt x="0" y="195745"/>
                          </a:cubicBezTo>
                          <a:cubicBezTo>
                            <a:pt x="-16914" y="144323"/>
                            <a:pt x="-10721" y="34545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54321" y="-29825"/>
                            <a:pt x="76180" y="17287"/>
                            <a:pt x="111337" y="0"/>
                          </a:cubicBezTo>
                          <a:cubicBezTo>
                            <a:pt x="143608" y="-19936"/>
                            <a:pt x="143642" y="14999"/>
                            <a:pt x="171288" y="0"/>
                          </a:cubicBezTo>
                          <a:cubicBezTo>
                            <a:pt x="189876" y="2188"/>
                            <a:pt x="209137" y="34018"/>
                            <a:pt x="256933" y="0"/>
                          </a:cubicBezTo>
                          <a:cubicBezTo>
                            <a:pt x="286931" y="-27921"/>
                            <a:pt x="337784" y="3766"/>
                            <a:pt x="355424" y="0"/>
                          </a:cubicBezTo>
                          <a:cubicBezTo>
                            <a:pt x="378298" y="-5116"/>
                            <a:pt x="391299" y="1245"/>
                            <a:pt x="402529" y="0"/>
                          </a:cubicBezTo>
                          <a:cubicBezTo>
                            <a:pt x="414255" y="-4724"/>
                            <a:pt x="430274" y="1563"/>
                            <a:pt x="449633" y="0"/>
                          </a:cubicBezTo>
                          <a:cubicBezTo>
                            <a:pt x="475556" y="-16871"/>
                            <a:pt x="522211" y="41167"/>
                            <a:pt x="560971" y="0"/>
                          </a:cubicBezTo>
                          <a:cubicBezTo>
                            <a:pt x="591086" y="-41015"/>
                            <a:pt x="610581" y="1926"/>
                            <a:pt x="646615" y="0"/>
                          </a:cubicBezTo>
                          <a:cubicBezTo>
                            <a:pt x="686735" y="-1882"/>
                            <a:pt x="681948" y="9528"/>
                            <a:pt x="693720" y="0"/>
                          </a:cubicBezTo>
                          <a:cubicBezTo>
                            <a:pt x="709584" y="2063"/>
                            <a:pt x="758871" y="15247"/>
                            <a:pt x="779364" y="0"/>
                          </a:cubicBezTo>
                          <a:cubicBezTo>
                            <a:pt x="803413" y="-10247"/>
                            <a:pt x="846554" y="27847"/>
                            <a:pt x="890702" y="0"/>
                          </a:cubicBezTo>
                          <a:cubicBezTo>
                            <a:pt x="937385" y="-21530"/>
                            <a:pt x="932738" y="5675"/>
                            <a:pt x="963500" y="0"/>
                          </a:cubicBezTo>
                          <a:cubicBezTo>
                            <a:pt x="993792" y="-17086"/>
                            <a:pt x="1005668" y="14827"/>
                            <a:pt x="1036298" y="0"/>
                          </a:cubicBezTo>
                          <a:cubicBezTo>
                            <a:pt x="1053711" y="-14039"/>
                            <a:pt x="1105526" y="13114"/>
                            <a:pt x="1121942" y="0"/>
                          </a:cubicBezTo>
                          <a:cubicBezTo>
                            <a:pt x="1126582" y="-4583"/>
                            <a:pt x="1210401" y="33163"/>
                            <a:pt x="1284667" y="0"/>
                          </a:cubicBezTo>
                          <a:cubicBezTo>
                            <a:pt x="1279407" y="95239"/>
                            <a:pt x="1283865" y="117839"/>
                            <a:pt x="1284667" y="188359"/>
                          </a:cubicBezTo>
                          <a:cubicBezTo>
                            <a:pt x="1287098" y="255510"/>
                            <a:pt x="1297748" y="326359"/>
                            <a:pt x="1284667" y="369332"/>
                          </a:cubicBezTo>
                          <a:cubicBezTo>
                            <a:pt x="1260560" y="401315"/>
                            <a:pt x="1242656" y="355762"/>
                            <a:pt x="1211869" y="369332"/>
                          </a:cubicBezTo>
                          <a:cubicBezTo>
                            <a:pt x="1181644" y="404349"/>
                            <a:pt x="1182429" y="344176"/>
                            <a:pt x="1151918" y="369332"/>
                          </a:cubicBezTo>
                          <a:cubicBezTo>
                            <a:pt x="1119895" y="374652"/>
                            <a:pt x="1072131" y="360558"/>
                            <a:pt x="1040580" y="369332"/>
                          </a:cubicBezTo>
                          <a:cubicBezTo>
                            <a:pt x="1004576" y="377366"/>
                            <a:pt x="984903" y="351451"/>
                            <a:pt x="954935" y="369332"/>
                          </a:cubicBezTo>
                          <a:cubicBezTo>
                            <a:pt x="924807" y="402817"/>
                            <a:pt x="920948" y="363888"/>
                            <a:pt x="907831" y="369332"/>
                          </a:cubicBezTo>
                          <a:cubicBezTo>
                            <a:pt x="890996" y="371012"/>
                            <a:pt x="849491" y="356004"/>
                            <a:pt x="822186" y="369332"/>
                          </a:cubicBezTo>
                          <a:cubicBezTo>
                            <a:pt x="803565" y="383359"/>
                            <a:pt x="769557" y="357914"/>
                            <a:pt x="749389" y="369332"/>
                          </a:cubicBezTo>
                          <a:cubicBezTo>
                            <a:pt x="727386" y="384619"/>
                            <a:pt x="694024" y="356626"/>
                            <a:pt x="676591" y="369332"/>
                          </a:cubicBezTo>
                          <a:cubicBezTo>
                            <a:pt x="659801" y="373086"/>
                            <a:pt x="625092" y="360907"/>
                            <a:pt x="603793" y="369332"/>
                          </a:cubicBezTo>
                          <a:cubicBezTo>
                            <a:pt x="587966" y="365453"/>
                            <a:pt x="557322" y="336239"/>
                            <a:pt x="530995" y="369332"/>
                          </a:cubicBezTo>
                          <a:cubicBezTo>
                            <a:pt x="506941" y="407434"/>
                            <a:pt x="483787" y="347172"/>
                            <a:pt x="432504" y="369332"/>
                          </a:cubicBezTo>
                          <a:cubicBezTo>
                            <a:pt x="407706" y="395610"/>
                            <a:pt x="376212" y="353674"/>
                            <a:pt x="346860" y="369332"/>
                          </a:cubicBezTo>
                          <a:cubicBezTo>
                            <a:pt x="316484" y="395118"/>
                            <a:pt x="322765" y="356375"/>
                            <a:pt x="299755" y="369332"/>
                          </a:cubicBezTo>
                          <a:cubicBezTo>
                            <a:pt x="285373" y="380859"/>
                            <a:pt x="242151" y="355894"/>
                            <a:pt x="226957" y="369332"/>
                          </a:cubicBezTo>
                          <a:cubicBezTo>
                            <a:pt x="214527" y="393699"/>
                            <a:pt x="170035" y="365403"/>
                            <a:pt x="128466" y="369332"/>
                          </a:cubicBezTo>
                          <a:cubicBezTo>
                            <a:pt x="98538" y="373408"/>
                            <a:pt x="47179" y="346554"/>
                            <a:pt x="0" y="369332"/>
                          </a:cubicBezTo>
                          <a:cubicBezTo>
                            <a:pt x="-4665" y="292119"/>
                            <a:pt x="6182" y="250927"/>
                            <a:pt x="0" y="177279"/>
                          </a:cubicBezTo>
                          <a:cubicBezTo>
                            <a:pt x="-11006" y="100416"/>
                            <a:pt x="-9971" y="32412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36973" y="-25816"/>
                            <a:pt x="81091" y="30275"/>
                            <a:pt x="111337" y="0"/>
                          </a:cubicBezTo>
                          <a:cubicBezTo>
                            <a:pt x="140850" y="-24845"/>
                            <a:pt x="143481" y="10882"/>
                            <a:pt x="171288" y="0"/>
                          </a:cubicBezTo>
                          <a:cubicBezTo>
                            <a:pt x="198069" y="-7947"/>
                            <a:pt x="227093" y="32857"/>
                            <a:pt x="256933" y="0"/>
                          </a:cubicBezTo>
                          <a:cubicBezTo>
                            <a:pt x="290201" y="-21588"/>
                            <a:pt x="334040" y="1366"/>
                            <a:pt x="355424" y="0"/>
                          </a:cubicBezTo>
                          <a:cubicBezTo>
                            <a:pt x="381097" y="-6281"/>
                            <a:pt x="388753" y="719"/>
                            <a:pt x="402529" y="0"/>
                          </a:cubicBezTo>
                          <a:cubicBezTo>
                            <a:pt x="412081" y="-3795"/>
                            <a:pt x="426763" y="6581"/>
                            <a:pt x="449633" y="0"/>
                          </a:cubicBezTo>
                          <a:cubicBezTo>
                            <a:pt x="480090" y="-20202"/>
                            <a:pt x="524729" y="48853"/>
                            <a:pt x="560971" y="0"/>
                          </a:cubicBezTo>
                          <a:cubicBezTo>
                            <a:pt x="597833" y="-43381"/>
                            <a:pt x="609383" y="-9137"/>
                            <a:pt x="646615" y="0"/>
                          </a:cubicBezTo>
                          <a:cubicBezTo>
                            <a:pt x="687071" y="47"/>
                            <a:pt x="679864" y="4951"/>
                            <a:pt x="693720" y="0"/>
                          </a:cubicBezTo>
                          <a:cubicBezTo>
                            <a:pt x="711099" y="-803"/>
                            <a:pt x="748669" y="24765"/>
                            <a:pt x="779364" y="0"/>
                          </a:cubicBezTo>
                          <a:cubicBezTo>
                            <a:pt x="804520" y="-10116"/>
                            <a:pt x="848214" y="18248"/>
                            <a:pt x="890702" y="0"/>
                          </a:cubicBezTo>
                          <a:cubicBezTo>
                            <a:pt x="931055" y="-21851"/>
                            <a:pt x="930078" y="17491"/>
                            <a:pt x="963500" y="0"/>
                          </a:cubicBezTo>
                          <a:cubicBezTo>
                            <a:pt x="990707" y="-15856"/>
                            <a:pt x="1014679" y="11161"/>
                            <a:pt x="1036298" y="0"/>
                          </a:cubicBezTo>
                          <a:cubicBezTo>
                            <a:pt x="1056989" y="-13762"/>
                            <a:pt x="1101484" y="9927"/>
                            <a:pt x="1121942" y="0"/>
                          </a:cubicBezTo>
                          <a:cubicBezTo>
                            <a:pt x="1138420" y="-23237"/>
                            <a:pt x="1202556" y="23356"/>
                            <a:pt x="1284667" y="0"/>
                          </a:cubicBezTo>
                          <a:cubicBezTo>
                            <a:pt x="1286899" y="95348"/>
                            <a:pt x="1285528" y="130465"/>
                            <a:pt x="1284667" y="188359"/>
                          </a:cubicBezTo>
                          <a:cubicBezTo>
                            <a:pt x="1283855" y="260630"/>
                            <a:pt x="1288164" y="327473"/>
                            <a:pt x="1284667" y="369332"/>
                          </a:cubicBezTo>
                          <a:cubicBezTo>
                            <a:pt x="1260563" y="391108"/>
                            <a:pt x="1235296" y="345091"/>
                            <a:pt x="1211869" y="369332"/>
                          </a:cubicBezTo>
                          <a:cubicBezTo>
                            <a:pt x="1181348" y="388217"/>
                            <a:pt x="1177071" y="348831"/>
                            <a:pt x="1151918" y="369332"/>
                          </a:cubicBezTo>
                          <a:cubicBezTo>
                            <a:pt x="1129171" y="378349"/>
                            <a:pt x="1079524" y="360414"/>
                            <a:pt x="1040580" y="369332"/>
                          </a:cubicBezTo>
                          <a:cubicBezTo>
                            <a:pt x="1008043" y="385971"/>
                            <a:pt x="988833" y="339999"/>
                            <a:pt x="954935" y="369332"/>
                          </a:cubicBezTo>
                          <a:cubicBezTo>
                            <a:pt x="927467" y="396689"/>
                            <a:pt x="920993" y="361098"/>
                            <a:pt x="907831" y="369332"/>
                          </a:cubicBezTo>
                          <a:cubicBezTo>
                            <a:pt x="898753" y="376591"/>
                            <a:pt x="849215" y="353837"/>
                            <a:pt x="822186" y="369332"/>
                          </a:cubicBezTo>
                          <a:cubicBezTo>
                            <a:pt x="798655" y="383897"/>
                            <a:pt x="766176" y="358122"/>
                            <a:pt x="749389" y="369332"/>
                          </a:cubicBezTo>
                          <a:cubicBezTo>
                            <a:pt x="729763" y="380603"/>
                            <a:pt x="702654" y="361013"/>
                            <a:pt x="676591" y="369332"/>
                          </a:cubicBezTo>
                          <a:cubicBezTo>
                            <a:pt x="657445" y="377012"/>
                            <a:pt x="624729" y="361071"/>
                            <a:pt x="603793" y="369332"/>
                          </a:cubicBezTo>
                          <a:cubicBezTo>
                            <a:pt x="594451" y="372589"/>
                            <a:pt x="557655" y="347958"/>
                            <a:pt x="530995" y="369332"/>
                          </a:cubicBezTo>
                          <a:cubicBezTo>
                            <a:pt x="500722" y="395423"/>
                            <a:pt x="483254" y="345792"/>
                            <a:pt x="432504" y="369332"/>
                          </a:cubicBezTo>
                          <a:cubicBezTo>
                            <a:pt x="397843" y="388821"/>
                            <a:pt x="383134" y="350815"/>
                            <a:pt x="346860" y="369332"/>
                          </a:cubicBezTo>
                          <a:cubicBezTo>
                            <a:pt x="323160" y="399240"/>
                            <a:pt x="321813" y="356506"/>
                            <a:pt x="299755" y="369332"/>
                          </a:cubicBezTo>
                          <a:cubicBezTo>
                            <a:pt x="283171" y="373360"/>
                            <a:pt x="248072" y="348759"/>
                            <a:pt x="226957" y="369332"/>
                          </a:cubicBezTo>
                          <a:cubicBezTo>
                            <a:pt x="220861" y="398079"/>
                            <a:pt x="173161" y="349917"/>
                            <a:pt x="128466" y="369332"/>
                          </a:cubicBezTo>
                          <a:cubicBezTo>
                            <a:pt x="103824" y="393235"/>
                            <a:pt x="48280" y="336181"/>
                            <a:pt x="0" y="369332"/>
                          </a:cubicBezTo>
                          <a:cubicBezTo>
                            <a:pt x="-10174" y="281933"/>
                            <a:pt x="9253" y="253362"/>
                            <a:pt x="0" y="177279"/>
                          </a:cubicBezTo>
                          <a:cubicBezTo>
                            <a:pt x="3360" y="96180"/>
                            <a:pt x="-1799" y="348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imes New Roman" panose="02020603050405020304" pitchFamily="18" charset="0"/>
                  <a:cs typeface="Mangal" panose="02040503050203030202" pitchFamily="18" charset="0"/>
                </a:rPr>
                <a:t>Outcome 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35D122-7392-D495-882A-822F18FD3799}"/>
                </a:ext>
              </a:extLst>
            </p:cNvPr>
            <p:cNvSpPr txBox="1"/>
            <p:nvPr/>
          </p:nvSpPr>
          <p:spPr>
            <a:xfrm>
              <a:off x="8085203" y="4502405"/>
              <a:ext cx="1284667" cy="369332"/>
            </a:xfrm>
            <a:custGeom>
              <a:avLst/>
              <a:gdLst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72797 w 1284667"/>
                <a:gd name="csY1" fmla="*/ 0 h 369332"/>
                <a:gd name="csX2" fmla="*/ 119902 w 1284667"/>
                <a:gd name="csY2" fmla="*/ 0 h 369332"/>
                <a:gd name="csX3" fmla="*/ 231240 w 1284667"/>
                <a:gd name="csY3" fmla="*/ 0 h 369332"/>
                <a:gd name="csX4" fmla="*/ 304037 w 1284667"/>
                <a:gd name="csY4" fmla="*/ 0 h 369332"/>
                <a:gd name="csX5" fmla="*/ 376835 w 1284667"/>
                <a:gd name="csY5" fmla="*/ 0 h 369332"/>
                <a:gd name="csX6" fmla="*/ 488173 w 1284667"/>
                <a:gd name="csY6" fmla="*/ 0 h 369332"/>
                <a:gd name="csX7" fmla="*/ 548124 w 1284667"/>
                <a:gd name="csY7" fmla="*/ 0 h 369332"/>
                <a:gd name="csX8" fmla="*/ 659462 w 1284667"/>
                <a:gd name="csY8" fmla="*/ 0 h 369332"/>
                <a:gd name="csX9" fmla="*/ 770800 w 1284667"/>
                <a:gd name="csY9" fmla="*/ 0 h 369332"/>
                <a:gd name="csX10" fmla="*/ 856444 w 1284667"/>
                <a:gd name="csY10" fmla="*/ 0 h 369332"/>
                <a:gd name="csX11" fmla="*/ 967782 w 1284667"/>
                <a:gd name="csY11" fmla="*/ 0 h 369332"/>
                <a:gd name="csX12" fmla="*/ 1040580 w 1284667"/>
                <a:gd name="csY12" fmla="*/ 0 h 369332"/>
                <a:gd name="csX13" fmla="*/ 1113378 w 1284667"/>
                <a:gd name="csY13" fmla="*/ 0 h 369332"/>
                <a:gd name="csX14" fmla="*/ 1211869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92052 h 369332"/>
                <a:gd name="csX17" fmla="*/ 1284667 w 1284667"/>
                <a:gd name="csY17" fmla="*/ 369332 h 369332"/>
                <a:gd name="csX18" fmla="*/ 1186175 w 1284667"/>
                <a:gd name="csY18" fmla="*/ 369332 h 369332"/>
                <a:gd name="csX19" fmla="*/ 1139071 w 1284667"/>
                <a:gd name="csY19" fmla="*/ 369332 h 369332"/>
                <a:gd name="csX20" fmla="*/ 1079120 w 1284667"/>
                <a:gd name="csY20" fmla="*/ 369332 h 369332"/>
                <a:gd name="csX21" fmla="*/ 967782 w 1284667"/>
                <a:gd name="csY21" fmla="*/ 369332 h 369332"/>
                <a:gd name="csX22" fmla="*/ 882137 w 1284667"/>
                <a:gd name="csY22" fmla="*/ 369332 h 369332"/>
                <a:gd name="csX23" fmla="*/ 822186 w 1284667"/>
                <a:gd name="csY23" fmla="*/ 369332 h 369332"/>
                <a:gd name="csX24" fmla="*/ 736542 w 1284667"/>
                <a:gd name="csY24" fmla="*/ 369332 h 369332"/>
                <a:gd name="csX25" fmla="*/ 689437 w 1284667"/>
                <a:gd name="csY25" fmla="*/ 369332 h 369332"/>
                <a:gd name="csX26" fmla="*/ 642333 w 1284667"/>
                <a:gd name="csY26" fmla="*/ 369332 h 369332"/>
                <a:gd name="csX27" fmla="*/ 556689 w 1284667"/>
                <a:gd name="csY27" fmla="*/ 369332 h 369332"/>
                <a:gd name="csX28" fmla="*/ 496737 w 1284667"/>
                <a:gd name="csY28" fmla="*/ 369332 h 369332"/>
                <a:gd name="csX29" fmla="*/ 398246 w 1284667"/>
                <a:gd name="csY29" fmla="*/ 369332 h 369332"/>
                <a:gd name="csX30" fmla="*/ 338295 w 1284667"/>
                <a:gd name="csY30" fmla="*/ 369332 h 369332"/>
                <a:gd name="csX31" fmla="*/ 239804 w 1284667"/>
                <a:gd name="csY31" fmla="*/ 369332 h 369332"/>
                <a:gd name="csX32" fmla="*/ 192700 w 1284667"/>
                <a:gd name="csY32" fmla="*/ 369332 h 369332"/>
                <a:gd name="csX33" fmla="*/ 94208 w 1284667"/>
                <a:gd name="csY33" fmla="*/ 369332 h 369332"/>
                <a:gd name="csX34" fmla="*/ 0 w 1284667"/>
                <a:gd name="csY34" fmla="*/ 369332 h 369332"/>
                <a:gd name="csX35" fmla="*/ 0 w 1284667"/>
                <a:gd name="csY35" fmla="*/ 195745 h 369332"/>
                <a:gd name="csX36" fmla="*/ 0 w 1284667"/>
                <a:gd name="csY36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</a:cxnLst>
              <a:rect l="l" t="t" r="r" b="b"/>
              <a:pathLst>
                <a:path w="1284667" h="369332" fill="none" extrusionOk="0">
                  <a:moveTo>
                    <a:pt x="0" y="0"/>
                  </a:moveTo>
                  <a:cubicBezTo>
                    <a:pt x="27547" y="-15765"/>
                    <a:pt x="84263" y="34268"/>
                    <a:pt x="111337" y="0"/>
                  </a:cubicBezTo>
                  <a:cubicBezTo>
                    <a:pt x="128106" y="-33992"/>
                    <a:pt x="152857" y="4555"/>
                    <a:pt x="171288" y="0"/>
                  </a:cubicBezTo>
                  <a:cubicBezTo>
                    <a:pt x="211521" y="-2890"/>
                    <a:pt x="239555" y="24245"/>
                    <a:pt x="256933" y="0"/>
                  </a:cubicBezTo>
                  <a:cubicBezTo>
                    <a:pt x="286166" y="-17803"/>
                    <a:pt x="331743" y="-11530"/>
                    <a:pt x="355424" y="0"/>
                  </a:cubicBezTo>
                  <a:cubicBezTo>
                    <a:pt x="379459" y="-12367"/>
                    <a:pt x="390183" y="-4026"/>
                    <a:pt x="402529" y="0"/>
                  </a:cubicBezTo>
                  <a:cubicBezTo>
                    <a:pt x="409495" y="-3093"/>
                    <a:pt x="430890" y="2340"/>
                    <a:pt x="449633" y="0"/>
                  </a:cubicBezTo>
                  <a:cubicBezTo>
                    <a:pt x="492544" y="-22000"/>
                    <a:pt x="538394" y="37490"/>
                    <a:pt x="560971" y="0"/>
                  </a:cubicBezTo>
                  <a:cubicBezTo>
                    <a:pt x="598891" y="-60633"/>
                    <a:pt x="610726" y="-21897"/>
                    <a:pt x="646615" y="0"/>
                  </a:cubicBezTo>
                  <a:cubicBezTo>
                    <a:pt x="687820" y="3087"/>
                    <a:pt x="676452" y="1728"/>
                    <a:pt x="693720" y="0"/>
                  </a:cubicBezTo>
                  <a:cubicBezTo>
                    <a:pt x="718782" y="3831"/>
                    <a:pt x="741168" y="21309"/>
                    <a:pt x="779364" y="0"/>
                  </a:cubicBezTo>
                  <a:cubicBezTo>
                    <a:pt x="795709" y="-14641"/>
                    <a:pt x="846305" y="-3799"/>
                    <a:pt x="890702" y="0"/>
                  </a:cubicBezTo>
                  <a:cubicBezTo>
                    <a:pt x="921856" y="-17919"/>
                    <a:pt x="928743" y="35149"/>
                    <a:pt x="963500" y="0"/>
                  </a:cubicBezTo>
                  <a:cubicBezTo>
                    <a:pt x="984656" y="-22122"/>
                    <a:pt x="1023829" y="14517"/>
                    <a:pt x="1036298" y="0"/>
                  </a:cubicBezTo>
                  <a:cubicBezTo>
                    <a:pt x="1049064" y="-14539"/>
                    <a:pt x="1091730" y="15133"/>
                    <a:pt x="1121942" y="0"/>
                  </a:cubicBezTo>
                  <a:cubicBezTo>
                    <a:pt x="1123902" y="-29492"/>
                    <a:pt x="1213716" y="2212"/>
                    <a:pt x="1284667" y="0"/>
                  </a:cubicBezTo>
                  <a:cubicBezTo>
                    <a:pt x="1280077" y="104567"/>
                    <a:pt x="1273581" y="138434"/>
                    <a:pt x="1284667" y="188359"/>
                  </a:cubicBezTo>
                  <a:cubicBezTo>
                    <a:pt x="1276046" y="261660"/>
                    <a:pt x="1288280" y="346521"/>
                    <a:pt x="1284667" y="369332"/>
                  </a:cubicBezTo>
                  <a:cubicBezTo>
                    <a:pt x="1251477" y="382988"/>
                    <a:pt x="1244054" y="337333"/>
                    <a:pt x="1211869" y="369332"/>
                  </a:cubicBezTo>
                  <a:cubicBezTo>
                    <a:pt x="1187953" y="371930"/>
                    <a:pt x="1190540" y="338444"/>
                    <a:pt x="1151918" y="369332"/>
                  </a:cubicBezTo>
                  <a:cubicBezTo>
                    <a:pt x="1140038" y="378641"/>
                    <a:pt x="1087233" y="355374"/>
                    <a:pt x="1040580" y="369332"/>
                  </a:cubicBezTo>
                  <a:cubicBezTo>
                    <a:pt x="1005079" y="394382"/>
                    <a:pt x="996993" y="331072"/>
                    <a:pt x="954935" y="369332"/>
                  </a:cubicBezTo>
                  <a:cubicBezTo>
                    <a:pt x="934012" y="396128"/>
                    <a:pt x="920883" y="353939"/>
                    <a:pt x="907831" y="369332"/>
                  </a:cubicBezTo>
                  <a:cubicBezTo>
                    <a:pt x="882411" y="375106"/>
                    <a:pt x="858846" y="372442"/>
                    <a:pt x="822186" y="369332"/>
                  </a:cubicBezTo>
                  <a:cubicBezTo>
                    <a:pt x="790996" y="392171"/>
                    <a:pt x="779002" y="354198"/>
                    <a:pt x="749389" y="369332"/>
                  </a:cubicBezTo>
                  <a:cubicBezTo>
                    <a:pt x="732525" y="372716"/>
                    <a:pt x="708334" y="364643"/>
                    <a:pt x="676591" y="369332"/>
                  </a:cubicBezTo>
                  <a:cubicBezTo>
                    <a:pt x="661154" y="370442"/>
                    <a:pt x="632629" y="361956"/>
                    <a:pt x="603793" y="369332"/>
                  </a:cubicBezTo>
                  <a:cubicBezTo>
                    <a:pt x="610268" y="376050"/>
                    <a:pt x="553697" y="365619"/>
                    <a:pt x="530995" y="369332"/>
                  </a:cubicBezTo>
                  <a:cubicBezTo>
                    <a:pt x="491539" y="384760"/>
                    <a:pt x="494139" y="343542"/>
                    <a:pt x="432504" y="369332"/>
                  </a:cubicBezTo>
                  <a:cubicBezTo>
                    <a:pt x="393686" y="373298"/>
                    <a:pt x="400290" y="332262"/>
                    <a:pt x="346860" y="369332"/>
                  </a:cubicBezTo>
                  <a:cubicBezTo>
                    <a:pt x="321722" y="408396"/>
                    <a:pt x="333097" y="362149"/>
                    <a:pt x="299755" y="369332"/>
                  </a:cubicBezTo>
                  <a:cubicBezTo>
                    <a:pt x="289206" y="364840"/>
                    <a:pt x="246908" y="338174"/>
                    <a:pt x="226957" y="369332"/>
                  </a:cubicBezTo>
                  <a:cubicBezTo>
                    <a:pt x="234621" y="400320"/>
                    <a:pt x="183321" y="338327"/>
                    <a:pt x="128466" y="369332"/>
                  </a:cubicBezTo>
                  <a:cubicBezTo>
                    <a:pt x="121279" y="396885"/>
                    <a:pt x="59826" y="329488"/>
                    <a:pt x="0" y="369332"/>
                  </a:cubicBezTo>
                  <a:cubicBezTo>
                    <a:pt x="-8338" y="272921"/>
                    <a:pt x="5470" y="263219"/>
                    <a:pt x="0" y="177279"/>
                  </a:cubicBezTo>
                  <a:cubicBezTo>
                    <a:pt x="-12591" y="103821"/>
                    <a:pt x="2383" y="32040"/>
                    <a:pt x="0" y="0"/>
                  </a:cubicBezTo>
                  <a:close/>
                </a:path>
                <a:path w="1284667" h="369332" stroke="0" extrusionOk="0">
                  <a:moveTo>
                    <a:pt x="0" y="0"/>
                  </a:moveTo>
                  <a:cubicBezTo>
                    <a:pt x="6499" y="-19403"/>
                    <a:pt x="29616" y="12026"/>
                    <a:pt x="72797" y="0"/>
                  </a:cubicBezTo>
                  <a:cubicBezTo>
                    <a:pt x="112918" y="685"/>
                    <a:pt x="99510" y="5244"/>
                    <a:pt x="119902" y="0"/>
                  </a:cubicBezTo>
                  <a:cubicBezTo>
                    <a:pt x="173968" y="7851"/>
                    <a:pt x="199342" y="44162"/>
                    <a:pt x="231240" y="0"/>
                  </a:cubicBezTo>
                  <a:cubicBezTo>
                    <a:pt x="276425" y="-24198"/>
                    <a:pt x="302070" y="14387"/>
                    <a:pt x="304037" y="0"/>
                  </a:cubicBezTo>
                  <a:cubicBezTo>
                    <a:pt x="305400" y="-29527"/>
                    <a:pt x="336191" y="-3227"/>
                    <a:pt x="376835" y="0"/>
                  </a:cubicBezTo>
                  <a:cubicBezTo>
                    <a:pt x="408544" y="8752"/>
                    <a:pt x="449404" y="24475"/>
                    <a:pt x="488173" y="0"/>
                  </a:cubicBezTo>
                  <a:cubicBezTo>
                    <a:pt x="544716" y="-22211"/>
                    <a:pt x="536095" y="8868"/>
                    <a:pt x="548124" y="0"/>
                  </a:cubicBezTo>
                  <a:cubicBezTo>
                    <a:pt x="583391" y="-12160"/>
                    <a:pt x="598309" y="34185"/>
                    <a:pt x="659462" y="0"/>
                  </a:cubicBezTo>
                  <a:cubicBezTo>
                    <a:pt x="668642" y="21593"/>
                    <a:pt x="738742" y="33614"/>
                    <a:pt x="770800" y="0"/>
                  </a:cubicBezTo>
                  <a:cubicBezTo>
                    <a:pt x="845881" y="-41474"/>
                    <a:pt x="808697" y="13077"/>
                    <a:pt x="856444" y="0"/>
                  </a:cubicBezTo>
                  <a:cubicBezTo>
                    <a:pt x="883120" y="775"/>
                    <a:pt x="959900" y="67464"/>
                    <a:pt x="967782" y="0"/>
                  </a:cubicBezTo>
                  <a:cubicBezTo>
                    <a:pt x="978297" y="-34461"/>
                    <a:pt x="1014842" y="45228"/>
                    <a:pt x="1040580" y="0"/>
                  </a:cubicBezTo>
                  <a:cubicBezTo>
                    <a:pt x="1055332" y="-17695"/>
                    <a:pt x="1084326" y="11616"/>
                    <a:pt x="1113378" y="0"/>
                  </a:cubicBezTo>
                  <a:cubicBezTo>
                    <a:pt x="1127679" y="-4944"/>
                    <a:pt x="1177985" y="8374"/>
                    <a:pt x="1211869" y="0"/>
                  </a:cubicBezTo>
                  <a:cubicBezTo>
                    <a:pt x="1240430" y="-14620"/>
                    <a:pt x="1240413" y="3445"/>
                    <a:pt x="1284667" y="0"/>
                  </a:cubicBezTo>
                  <a:cubicBezTo>
                    <a:pt x="1287783" y="98958"/>
                    <a:pt x="1282163" y="114236"/>
                    <a:pt x="1284667" y="192052"/>
                  </a:cubicBezTo>
                  <a:cubicBezTo>
                    <a:pt x="1306590" y="268712"/>
                    <a:pt x="1281248" y="339435"/>
                    <a:pt x="1284667" y="369332"/>
                  </a:cubicBezTo>
                  <a:cubicBezTo>
                    <a:pt x="1270787" y="415341"/>
                    <a:pt x="1247634" y="347598"/>
                    <a:pt x="1186175" y="369332"/>
                  </a:cubicBezTo>
                  <a:cubicBezTo>
                    <a:pt x="1134570" y="375310"/>
                    <a:pt x="1174307" y="365488"/>
                    <a:pt x="1139071" y="369332"/>
                  </a:cubicBezTo>
                  <a:cubicBezTo>
                    <a:pt x="1126047" y="382676"/>
                    <a:pt x="1107783" y="353807"/>
                    <a:pt x="1079120" y="369332"/>
                  </a:cubicBezTo>
                  <a:cubicBezTo>
                    <a:pt x="1067774" y="405487"/>
                    <a:pt x="1016594" y="338828"/>
                    <a:pt x="967782" y="369332"/>
                  </a:cubicBezTo>
                  <a:cubicBezTo>
                    <a:pt x="939348" y="406177"/>
                    <a:pt x="932454" y="361047"/>
                    <a:pt x="882137" y="369332"/>
                  </a:cubicBezTo>
                  <a:cubicBezTo>
                    <a:pt x="851768" y="369211"/>
                    <a:pt x="840559" y="349145"/>
                    <a:pt x="822186" y="369332"/>
                  </a:cubicBezTo>
                  <a:cubicBezTo>
                    <a:pt x="823821" y="373683"/>
                    <a:pt x="780981" y="388626"/>
                    <a:pt x="736542" y="369332"/>
                  </a:cubicBezTo>
                  <a:cubicBezTo>
                    <a:pt x="706032" y="378399"/>
                    <a:pt x="711590" y="349421"/>
                    <a:pt x="689437" y="369332"/>
                  </a:cubicBezTo>
                  <a:cubicBezTo>
                    <a:pt x="670174" y="381008"/>
                    <a:pt x="650255" y="365515"/>
                    <a:pt x="642333" y="369332"/>
                  </a:cubicBezTo>
                  <a:cubicBezTo>
                    <a:pt x="648987" y="370954"/>
                    <a:pt x="607151" y="340487"/>
                    <a:pt x="556689" y="369332"/>
                  </a:cubicBezTo>
                  <a:cubicBezTo>
                    <a:pt x="505867" y="387890"/>
                    <a:pt x="512822" y="357346"/>
                    <a:pt x="496737" y="369332"/>
                  </a:cubicBezTo>
                  <a:cubicBezTo>
                    <a:pt x="466675" y="368310"/>
                    <a:pt x="451212" y="374502"/>
                    <a:pt x="398246" y="369332"/>
                  </a:cubicBezTo>
                  <a:cubicBezTo>
                    <a:pt x="351065" y="383804"/>
                    <a:pt x="360596" y="375415"/>
                    <a:pt x="338295" y="369332"/>
                  </a:cubicBezTo>
                  <a:cubicBezTo>
                    <a:pt x="302720" y="368877"/>
                    <a:pt x="288641" y="349103"/>
                    <a:pt x="239804" y="369332"/>
                  </a:cubicBezTo>
                  <a:cubicBezTo>
                    <a:pt x="185645" y="380032"/>
                    <a:pt x="196123" y="358951"/>
                    <a:pt x="192700" y="369332"/>
                  </a:cubicBezTo>
                  <a:cubicBezTo>
                    <a:pt x="184472" y="388779"/>
                    <a:pt x="126691" y="354792"/>
                    <a:pt x="94208" y="369332"/>
                  </a:cubicBezTo>
                  <a:cubicBezTo>
                    <a:pt x="81021" y="371583"/>
                    <a:pt x="55556" y="352489"/>
                    <a:pt x="0" y="369332"/>
                  </a:cubicBezTo>
                  <a:cubicBezTo>
                    <a:pt x="-10073" y="316932"/>
                    <a:pt x="21066" y="251887"/>
                    <a:pt x="0" y="195745"/>
                  </a:cubicBezTo>
                  <a:cubicBezTo>
                    <a:pt x="-22915" y="144529"/>
                    <a:pt x="-14242" y="32194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57942" y="-31265"/>
                    <a:pt x="76086" y="13060"/>
                    <a:pt x="111337" y="0"/>
                  </a:cubicBezTo>
                  <a:cubicBezTo>
                    <a:pt x="146931" y="-18826"/>
                    <a:pt x="152833" y="13564"/>
                    <a:pt x="171288" y="0"/>
                  </a:cubicBezTo>
                  <a:cubicBezTo>
                    <a:pt x="189667" y="3141"/>
                    <a:pt x="202668" y="37399"/>
                    <a:pt x="256933" y="0"/>
                  </a:cubicBezTo>
                  <a:cubicBezTo>
                    <a:pt x="286289" y="-29472"/>
                    <a:pt x="340371" y="1136"/>
                    <a:pt x="355424" y="0"/>
                  </a:cubicBezTo>
                  <a:cubicBezTo>
                    <a:pt x="377391" y="-5833"/>
                    <a:pt x="394604" y="695"/>
                    <a:pt x="402529" y="0"/>
                  </a:cubicBezTo>
                  <a:cubicBezTo>
                    <a:pt x="416279" y="-7229"/>
                    <a:pt x="431098" y="-1178"/>
                    <a:pt x="449633" y="0"/>
                  </a:cubicBezTo>
                  <a:cubicBezTo>
                    <a:pt x="478331" y="-20002"/>
                    <a:pt x="511865" y="37542"/>
                    <a:pt x="560971" y="0"/>
                  </a:cubicBezTo>
                  <a:cubicBezTo>
                    <a:pt x="587431" y="-44246"/>
                    <a:pt x="620266" y="-1305"/>
                    <a:pt x="646615" y="0"/>
                  </a:cubicBezTo>
                  <a:cubicBezTo>
                    <a:pt x="690294" y="-916"/>
                    <a:pt x="681980" y="9820"/>
                    <a:pt x="693720" y="0"/>
                  </a:cubicBezTo>
                  <a:cubicBezTo>
                    <a:pt x="709951" y="5907"/>
                    <a:pt x="763000" y="11024"/>
                    <a:pt x="779364" y="0"/>
                  </a:cubicBezTo>
                  <a:cubicBezTo>
                    <a:pt x="796737" y="-5572"/>
                    <a:pt x="833903" y="26654"/>
                    <a:pt x="890702" y="0"/>
                  </a:cubicBezTo>
                  <a:cubicBezTo>
                    <a:pt x="937847" y="-21028"/>
                    <a:pt x="933683" y="5592"/>
                    <a:pt x="963500" y="0"/>
                  </a:cubicBezTo>
                  <a:cubicBezTo>
                    <a:pt x="993716" y="-19205"/>
                    <a:pt x="1001970" y="18953"/>
                    <a:pt x="1036298" y="0"/>
                  </a:cubicBezTo>
                  <a:cubicBezTo>
                    <a:pt x="1056951" y="-14029"/>
                    <a:pt x="1106929" y="15353"/>
                    <a:pt x="1121942" y="0"/>
                  </a:cubicBezTo>
                  <a:cubicBezTo>
                    <a:pt x="1111884" y="7696"/>
                    <a:pt x="1226201" y="25858"/>
                    <a:pt x="1284667" y="0"/>
                  </a:cubicBezTo>
                  <a:cubicBezTo>
                    <a:pt x="1278419" y="94931"/>
                    <a:pt x="1280651" y="112251"/>
                    <a:pt x="1284667" y="188359"/>
                  </a:cubicBezTo>
                  <a:cubicBezTo>
                    <a:pt x="1286970" y="252547"/>
                    <a:pt x="1299974" y="327458"/>
                    <a:pt x="1284667" y="369332"/>
                  </a:cubicBezTo>
                  <a:cubicBezTo>
                    <a:pt x="1256862" y="408448"/>
                    <a:pt x="1246392" y="365130"/>
                    <a:pt x="1211869" y="369332"/>
                  </a:cubicBezTo>
                  <a:cubicBezTo>
                    <a:pt x="1181318" y="405525"/>
                    <a:pt x="1186682" y="337247"/>
                    <a:pt x="1151918" y="369332"/>
                  </a:cubicBezTo>
                  <a:cubicBezTo>
                    <a:pt x="1119071" y="373044"/>
                    <a:pt x="1078853" y="358351"/>
                    <a:pt x="1040580" y="369332"/>
                  </a:cubicBezTo>
                  <a:cubicBezTo>
                    <a:pt x="1006141" y="374600"/>
                    <a:pt x="988394" y="358874"/>
                    <a:pt x="954935" y="369332"/>
                  </a:cubicBezTo>
                  <a:cubicBezTo>
                    <a:pt x="925283" y="405671"/>
                    <a:pt x="921748" y="365088"/>
                    <a:pt x="907831" y="369332"/>
                  </a:cubicBezTo>
                  <a:cubicBezTo>
                    <a:pt x="889981" y="370289"/>
                    <a:pt x="852576" y="359253"/>
                    <a:pt x="822186" y="369332"/>
                  </a:cubicBezTo>
                  <a:cubicBezTo>
                    <a:pt x="806013" y="384268"/>
                    <a:pt x="772707" y="358675"/>
                    <a:pt x="749389" y="369332"/>
                  </a:cubicBezTo>
                  <a:cubicBezTo>
                    <a:pt x="724495" y="388435"/>
                    <a:pt x="692360" y="356650"/>
                    <a:pt x="676591" y="369332"/>
                  </a:cubicBezTo>
                  <a:cubicBezTo>
                    <a:pt x="660366" y="368505"/>
                    <a:pt x="631259" y="358037"/>
                    <a:pt x="603793" y="369332"/>
                  </a:cubicBezTo>
                  <a:cubicBezTo>
                    <a:pt x="589274" y="361823"/>
                    <a:pt x="557211" y="329183"/>
                    <a:pt x="530995" y="369332"/>
                  </a:cubicBezTo>
                  <a:cubicBezTo>
                    <a:pt x="508290" y="414429"/>
                    <a:pt x="493269" y="340070"/>
                    <a:pt x="432504" y="369332"/>
                  </a:cubicBezTo>
                  <a:cubicBezTo>
                    <a:pt x="413304" y="397714"/>
                    <a:pt x="372907" y="353823"/>
                    <a:pt x="346860" y="369332"/>
                  </a:cubicBezTo>
                  <a:cubicBezTo>
                    <a:pt x="317811" y="397262"/>
                    <a:pt x="324677" y="351544"/>
                    <a:pt x="299755" y="369332"/>
                  </a:cubicBezTo>
                  <a:cubicBezTo>
                    <a:pt x="285544" y="381562"/>
                    <a:pt x="238406" y="358065"/>
                    <a:pt x="226957" y="369332"/>
                  </a:cubicBezTo>
                  <a:cubicBezTo>
                    <a:pt x="214036" y="405307"/>
                    <a:pt x="167184" y="376926"/>
                    <a:pt x="128466" y="369332"/>
                  </a:cubicBezTo>
                  <a:cubicBezTo>
                    <a:pt x="102819" y="365525"/>
                    <a:pt x="39528" y="337009"/>
                    <a:pt x="0" y="369332"/>
                  </a:cubicBezTo>
                  <a:cubicBezTo>
                    <a:pt x="6035" y="286933"/>
                    <a:pt x="3737" y="251470"/>
                    <a:pt x="0" y="177279"/>
                  </a:cubicBezTo>
                  <a:cubicBezTo>
                    <a:pt x="-13013" y="99736"/>
                    <a:pt x="-14202" y="30781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0509" y="-17538"/>
                    <a:pt x="72110" y="38743"/>
                    <a:pt x="111337" y="0"/>
                  </a:cubicBezTo>
                  <a:cubicBezTo>
                    <a:pt x="142413" y="-25557"/>
                    <a:pt x="137058" y="7414"/>
                    <a:pt x="171288" y="0"/>
                  </a:cubicBezTo>
                  <a:cubicBezTo>
                    <a:pt x="203806" y="-12234"/>
                    <a:pt x="222854" y="30225"/>
                    <a:pt x="256933" y="0"/>
                  </a:cubicBezTo>
                  <a:cubicBezTo>
                    <a:pt x="290921" y="-22692"/>
                    <a:pt x="334685" y="-3243"/>
                    <a:pt x="355424" y="0"/>
                  </a:cubicBezTo>
                  <a:cubicBezTo>
                    <a:pt x="378929" y="-8166"/>
                    <a:pt x="386201" y="2266"/>
                    <a:pt x="402529" y="0"/>
                  </a:cubicBezTo>
                  <a:cubicBezTo>
                    <a:pt x="412501" y="-4465"/>
                    <a:pt x="423343" y="5145"/>
                    <a:pt x="449633" y="0"/>
                  </a:cubicBezTo>
                  <a:cubicBezTo>
                    <a:pt x="497570" y="-24717"/>
                    <a:pt x="531690" y="56266"/>
                    <a:pt x="560971" y="0"/>
                  </a:cubicBezTo>
                  <a:cubicBezTo>
                    <a:pt x="598984" y="-44915"/>
                    <a:pt x="608476" y="-2198"/>
                    <a:pt x="646615" y="0"/>
                  </a:cubicBezTo>
                  <a:cubicBezTo>
                    <a:pt x="686552" y="-259"/>
                    <a:pt x="680346" y="5383"/>
                    <a:pt x="693720" y="0"/>
                  </a:cubicBezTo>
                  <a:cubicBezTo>
                    <a:pt x="712811" y="-2286"/>
                    <a:pt x="749508" y="30353"/>
                    <a:pt x="779364" y="0"/>
                  </a:cubicBezTo>
                  <a:cubicBezTo>
                    <a:pt x="815249" y="-3000"/>
                    <a:pt x="855414" y="15969"/>
                    <a:pt x="890702" y="0"/>
                  </a:cubicBezTo>
                  <a:cubicBezTo>
                    <a:pt x="932848" y="-25078"/>
                    <a:pt x="925988" y="14534"/>
                    <a:pt x="963500" y="0"/>
                  </a:cubicBezTo>
                  <a:cubicBezTo>
                    <a:pt x="993890" y="-9987"/>
                    <a:pt x="1018586" y="11674"/>
                    <a:pt x="1036298" y="0"/>
                  </a:cubicBezTo>
                  <a:cubicBezTo>
                    <a:pt x="1057225" y="-16646"/>
                    <a:pt x="1099049" y="8686"/>
                    <a:pt x="1121942" y="0"/>
                  </a:cubicBezTo>
                  <a:cubicBezTo>
                    <a:pt x="1132690" y="-15723"/>
                    <a:pt x="1187515" y="32213"/>
                    <a:pt x="1284667" y="0"/>
                  </a:cubicBezTo>
                  <a:cubicBezTo>
                    <a:pt x="1284798" y="98584"/>
                    <a:pt x="1283944" y="132637"/>
                    <a:pt x="1284667" y="188359"/>
                  </a:cubicBezTo>
                  <a:cubicBezTo>
                    <a:pt x="1279095" y="257175"/>
                    <a:pt x="1285221" y="333923"/>
                    <a:pt x="1284667" y="369332"/>
                  </a:cubicBezTo>
                  <a:cubicBezTo>
                    <a:pt x="1260588" y="387003"/>
                    <a:pt x="1234156" y="343282"/>
                    <a:pt x="1211869" y="369332"/>
                  </a:cubicBezTo>
                  <a:cubicBezTo>
                    <a:pt x="1180584" y="387985"/>
                    <a:pt x="1180138" y="351433"/>
                    <a:pt x="1151918" y="369332"/>
                  </a:cubicBezTo>
                  <a:cubicBezTo>
                    <a:pt x="1118920" y="377153"/>
                    <a:pt x="1071122" y="359705"/>
                    <a:pt x="1040580" y="369332"/>
                  </a:cubicBezTo>
                  <a:cubicBezTo>
                    <a:pt x="1011578" y="393991"/>
                    <a:pt x="993187" y="351239"/>
                    <a:pt x="954935" y="369332"/>
                  </a:cubicBezTo>
                  <a:cubicBezTo>
                    <a:pt x="927863" y="394281"/>
                    <a:pt x="922081" y="361329"/>
                    <a:pt x="907831" y="369332"/>
                  </a:cubicBezTo>
                  <a:cubicBezTo>
                    <a:pt x="893400" y="383376"/>
                    <a:pt x="843934" y="356445"/>
                    <a:pt x="822186" y="369332"/>
                  </a:cubicBezTo>
                  <a:cubicBezTo>
                    <a:pt x="796762" y="383513"/>
                    <a:pt x="769104" y="357303"/>
                    <a:pt x="749389" y="369332"/>
                  </a:cubicBezTo>
                  <a:cubicBezTo>
                    <a:pt x="730056" y="387365"/>
                    <a:pt x="705102" y="361279"/>
                    <a:pt x="676591" y="369332"/>
                  </a:cubicBezTo>
                  <a:cubicBezTo>
                    <a:pt x="659483" y="373686"/>
                    <a:pt x="623659" y="358536"/>
                    <a:pt x="603793" y="369332"/>
                  </a:cubicBezTo>
                  <a:cubicBezTo>
                    <a:pt x="589194" y="370900"/>
                    <a:pt x="560821" y="340660"/>
                    <a:pt x="530995" y="369332"/>
                  </a:cubicBezTo>
                  <a:cubicBezTo>
                    <a:pt x="500808" y="406088"/>
                    <a:pt x="486673" y="342907"/>
                    <a:pt x="432504" y="369332"/>
                  </a:cubicBezTo>
                  <a:cubicBezTo>
                    <a:pt x="392533" y="384273"/>
                    <a:pt x="381749" y="349792"/>
                    <a:pt x="346860" y="369332"/>
                  </a:cubicBezTo>
                  <a:cubicBezTo>
                    <a:pt x="322488" y="398937"/>
                    <a:pt x="323209" y="356246"/>
                    <a:pt x="299755" y="369332"/>
                  </a:cubicBezTo>
                  <a:cubicBezTo>
                    <a:pt x="278351" y="371822"/>
                    <a:pt x="246914" y="344832"/>
                    <a:pt x="226957" y="369332"/>
                  </a:cubicBezTo>
                  <a:cubicBezTo>
                    <a:pt x="208057" y="393342"/>
                    <a:pt x="185064" y="355861"/>
                    <a:pt x="128466" y="369332"/>
                  </a:cubicBezTo>
                  <a:cubicBezTo>
                    <a:pt x="107674" y="393217"/>
                    <a:pt x="35145" y="340670"/>
                    <a:pt x="0" y="369332"/>
                  </a:cubicBezTo>
                  <a:cubicBezTo>
                    <a:pt x="-6208" y="290111"/>
                    <a:pt x="7883" y="254080"/>
                    <a:pt x="0" y="177279"/>
                  </a:cubicBezTo>
                  <a:cubicBezTo>
                    <a:pt x="-4294" y="91043"/>
                    <a:pt x="-1329" y="27723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3682" y="-21674"/>
                    <a:pt x="76755" y="33073"/>
                    <a:pt x="111337" y="0"/>
                  </a:cubicBezTo>
                  <a:cubicBezTo>
                    <a:pt x="133004" y="-29449"/>
                    <a:pt x="146932" y="8098"/>
                    <a:pt x="171288" y="0"/>
                  </a:cubicBezTo>
                  <a:cubicBezTo>
                    <a:pt x="203299" y="-358"/>
                    <a:pt x="231845" y="29620"/>
                    <a:pt x="256933" y="0"/>
                  </a:cubicBezTo>
                  <a:cubicBezTo>
                    <a:pt x="289991" y="-20532"/>
                    <a:pt x="335715" y="-2591"/>
                    <a:pt x="355424" y="0"/>
                  </a:cubicBezTo>
                  <a:cubicBezTo>
                    <a:pt x="379546" y="-8645"/>
                    <a:pt x="389830" y="-2249"/>
                    <a:pt x="402529" y="0"/>
                  </a:cubicBezTo>
                  <a:cubicBezTo>
                    <a:pt x="411520" y="-3695"/>
                    <a:pt x="430157" y="3169"/>
                    <a:pt x="449633" y="0"/>
                  </a:cubicBezTo>
                  <a:cubicBezTo>
                    <a:pt x="486986" y="-25330"/>
                    <a:pt x="530790" y="44298"/>
                    <a:pt x="560971" y="0"/>
                  </a:cubicBezTo>
                  <a:cubicBezTo>
                    <a:pt x="601116" y="-51279"/>
                    <a:pt x="620168" y="-17427"/>
                    <a:pt x="646615" y="0"/>
                  </a:cubicBezTo>
                  <a:cubicBezTo>
                    <a:pt x="686220" y="1138"/>
                    <a:pt x="678398" y="3430"/>
                    <a:pt x="693720" y="0"/>
                  </a:cubicBezTo>
                  <a:cubicBezTo>
                    <a:pt x="715361" y="1358"/>
                    <a:pt x="743090" y="23725"/>
                    <a:pt x="779364" y="0"/>
                  </a:cubicBezTo>
                  <a:cubicBezTo>
                    <a:pt x="806138" y="-5689"/>
                    <a:pt x="849976" y="12031"/>
                    <a:pt x="890702" y="0"/>
                  </a:cubicBezTo>
                  <a:cubicBezTo>
                    <a:pt x="926958" y="-20705"/>
                    <a:pt x="931606" y="14807"/>
                    <a:pt x="963500" y="0"/>
                  </a:cubicBezTo>
                  <a:cubicBezTo>
                    <a:pt x="983856" y="-18587"/>
                    <a:pt x="1019607" y="12432"/>
                    <a:pt x="1036298" y="0"/>
                  </a:cubicBezTo>
                  <a:cubicBezTo>
                    <a:pt x="1044646" y="-14770"/>
                    <a:pt x="1094557" y="8736"/>
                    <a:pt x="1121942" y="0"/>
                  </a:cubicBezTo>
                  <a:cubicBezTo>
                    <a:pt x="1126044" y="-33434"/>
                    <a:pt x="1208162" y="12156"/>
                    <a:pt x="1284667" y="0"/>
                  </a:cubicBezTo>
                  <a:cubicBezTo>
                    <a:pt x="1282946" y="100929"/>
                    <a:pt x="1281781" y="135253"/>
                    <a:pt x="1284667" y="188359"/>
                  </a:cubicBezTo>
                  <a:cubicBezTo>
                    <a:pt x="1280199" y="261692"/>
                    <a:pt x="1290434" y="336366"/>
                    <a:pt x="1284667" y="369332"/>
                  </a:cubicBezTo>
                  <a:cubicBezTo>
                    <a:pt x="1255300" y="391676"/>
                    <a:pt x="1232902" y="343403"/>
                    <a:pt x="1211869" y="369332"/>
                  </a:cubicBezTo>
                  <a:cubicBezTo>
                    <a:pt x="1188388" y="389986"/>
                    <a:pt x="1177962" y="348054"/>
                    <a:pt x="1151918" y="369332"/>
                  </a:cubicBezTo>
                  <a:cubicBezTo>
                    <a:pt x="1134828" y="374040"/>
                    <a:pt x="1084083" y="355902"/>
                    <a:pt x="1040580" y="369332"/>
                  </a:cubicBezTo>
                  <a:cubicBezTo>
                    <a:pt x="1006213" y="390316"/>
                    <a:pt x="988449" y="346161"/>
                    <a:pt x="954935" y="369332"/>
                  </a:cubicBezTo>
                  <a:cubicBezTo>
                    <a:pt x="927919" y="398289"/>
                    <a:pt x="919107" y="355429"/>
                    <a:pt x="907831" y="369332"/>
                  </a:cubicBezTo>
                  <a:cubicBezTo>
                    <a:pt x="890524" y="377035"/>
                    <a:pt x="853743" y="365081"/>
                    <a:pt x="822186" y="369332"/>
                  </a:cubicBezTo>
                  <a:cubicBezTo>
                    <a:pt x="799130" y="389120"/>
                    <a:pt x="771109" y="356696"/>
                    <a:pt x="749389" y="369332"/>
                  </a:cubicBezTo>
                  <a:cubicBezTo>
                    <a:pt x="730088" y="380008"/>
                    <a:pt x="704905" y="360376"/>
                    <a:pt x="676591" y="369332"/>
                  </a:cubicBezTo>
                  <a:cubicBezTo>
                    <a:pt x="659926" y="372867"/>
                    <a:pt x="629249" y="359109"/>
                    <a:pt x="603793" y="369332"/>
                  </a:cubicBezTo>
                  <a:cubicBezTo>
                    <a:pt x="604077" y="374634"/>
                    <a:pt x="557257" y="355624"/>
                    <a:pt x="530995" y="369332"/>
                  </a:cubicBezTo>
                  <a:cubicBezTo>
                    <a:pt x="500329" y="389375"/>
                    <a:pt x="493478" y="356749"/>
                    <a:pt x="432504" y="369332"/>
                  </a:cubicBezTo>
                  <a:cubicBezTo>
                    <a:pt x="399403" y="377673"/>
                    <a:pt x="391913" y="347490"/>
                    <a:pt x="346860" y="369332"/>
                  </a:cubicBezTo>
                  <a:cubicBezTo>
                    <a:pt x="321561" y="403503"/>
                    <a:pt x="325344" y="355408"/>
                    <a:pt x="299755" y="369332"/>
                  </a:cubicBezTo>
                  <a:cubicBezTo>
                    <a:pt x="288798" y="368063"/>
                    <a:pt x="252715" y="345312"/>
                    <a:pt x="226957" y="369332"/>
                  </a:cubicBezTo>
                  <a:cubicBezTo>
                    <a:pt x="229385" y="403113"/>
                    <a:pt x="182411" y="352197"/>
                    <a:pt x="128466" y="369332"/>
                  </a:cubicBezTo>
                  <a:cubicBezTo>
                    <a:pt x="119656" y="400250"/>
                    <a:pt x="53950" y="338316"/>
                    <a:pt x="0" y="369332"/>
                  </a:cubicBezTo>
                  <a:cubicBezTo>
                    <a:pt x="-11202" y="277453"/>
                    <a:pt x="9500" y="259616"/>
                    <a:pt x="0" y="177279"/>
                  </a:cubicBezTo>
                  <a:cubicBezTo>
                    <a:pt x="-8930" y="103183"/>
                    <a:pt x="-2685" y="2911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  <a:gd name="csX0" fmla="*/ 0 w 1284667"/>
                        <a:gd name="csY0" fmla="*/ 0 h 369332"/>
                        <a:gd name="csX1" fmla="*/ 72797 w 1284667"/>
                        <a:gd name="csY1" fmla="*/ 0 h 369332"/>
                        <a:gd name="csX2" fmla="*/ 119902 w 1284667"/>
                        <a:gd name="csY2" fmla="*/ 0 h 369332"/>
                        <a:gd name="csX3" fmla="*/ 231240 w 1284667"/>
                        <a:gd name="csY3" fmla="*/ 0 h 369332"/>
                        <a:gd name="csX4" fmla="*/ 304037 w 1284667"/>
                        <a:gd name="csY4" fmla="*/ 0 h 369332"/>
                        <a:gd name="csX5" fmla="*/ 376835 w 1284667"/>
                        <a:gd name="csY5" fmla="*/ 0 h 369332"/>
                        <a:gd name="csX6" fmla="*/ 488173 w 1284667"/>
                        <a:gd name="csY6" fmla="*/ 0 h 369332"/>
                        <a:gd name="csX7" fmla="*/ 548124 w 1284667"/>
                        <a:gd name="csY7" fmla="*/ 0 h 369332"/>
                        <a:gd name="csX8" fmla="*/ 659462 w 1284667"/>
                        <a:gd name="csY8" fmla="*/ 0 h 369332"/>
                        <a:gd name="csX9" fmla="*/ 770800 w 1284667"/>
                        <a:gd name="csY9" fmla="*/ 0 h 369332"/>
                        <a:gd name="csX10" fmla="*/ 856444 w 1284667"/>
                        <a:gd name="csY10" fmla="*/ 0 h 369332"/>
                        <a:gd name="csX11" fmla="*/ 967782 w 1284667"/>
                        <a:gd name="csY11" fmla="*/ 0 h 369332"/>
                        <a:gd name="csX12" fmla="*/ 1040580 w 1284667"/>
                        <a:gd name="csY12" fmla="*/ 0 h 369332"/>
                        <a:gd name="csX13" fmla="*/ 1113378 w 1284667"/>
                        <a:gd name="csY13" fmla="*/ 0 h 369332"/>
                        <a:gd name="csX14" fmla="*/ 1211869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92052 h 369332"/>
                        <a:gd name="csX17" fmla="*/ 1284667 w 1284667"/>
                        <a:gd name="csY17" fmla="*/ 369332 h 369332"/>
                        <a:gd name="csX18" fmla="*/ 1186175 w 1284667"/>
                        <a:gd name="csY18" fmla="*/ 369332 h 369332"/>
                        <a:gd name="csX19" fmla="*/ 1139071 w 1284667"/>
                        <a:gd name="csY19" fmla="*/ 369332 h 369332"/>
                        <a:gd name="csX20" fmla="*/ 1079120 w 1284667"/>
                        <a:gd name="csY20" fmla="*/ 369332 h 369332"/>
                        <a:gd name="csX21" fmla="*/ 967782 w 1284667"/>
                        <a:gd name="csY21" fmla="*/ 369332 h 369332"/>
                        <a:gd name="csX22" fmla="*/ 882137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36542 w 1284667"/>
                        <a:gd name="csY24" fmla="*/ 369332 h 369332"/>
                        <a:gd name="csX25" fmla="*/ 689437 w 1284667"/>
                        <a:gd name="csY25" fmla="*/ 369332 h 369332"/>
                        <a:gd name="csX26" fmla="*/ 642333 w 1284667"/>
                        <a:gd name="csY26" fmla="*/ 369332 h 369332"/>
                        <a:gd name="csX27" fmla="*/ 556689 w 1284667"/>
                        <a:gd name="csY27" fmla="*/ 369332 h 369332"/>
                        <a:gd name="csX28" fmla="*/ 496737 w 1284667"/>
                        <a:gd name="csY28" fmla="*/ 369332 h 369332"/>
                        <a:gd name="csX29" fmla="*/ 398246 w 1284667"/>
                        <a:gd name="csY29" fmla="*/ 369332 h 369332"/>
                        <a:gd name="csX30" fmla="*/ 338295 w 1284667"/>
                        <a:gd name="csY30" fmla="*/ 369332 h 369332"/>
                        <a:gd name="csX31" fmla="*/ 239804 w 1284667"/>
                        <a:gd name="csY31" fmla="*/ 369332 h 369332"/>
                        <a:gd name="csX32" fmla="*/ 192700 w 1284667"/>
                        <a:gd name="csY32" fmla="*/ 369332 h 369332"/>
                        <a:gd name="csX33" fmla="*/ 94208 w 1284667"/>
                        <a:gd name="csY33" fmla="*/ 369332 h 369332"/>
                        <a:gd name="csX34" fmla="*/ 0 w 1284667"/>
                        <a:gd name="csY34" fmla="*/ 369332 h 369332"/>
                        <a:gd name="csX35" fmla="*/ 0 w 1284667"/>
                        <a:gd name="csY35" fmla="*/ 195745 h 369332"/>
                        <a:gd name="csX36" fmla="*/ 0 w 1284667"/>
                        <a:gd name="csY36" fmla="*/ 0 h 369332"/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  <a:cxn ang="0">
                          <a:pos x="csX9" y="csY9"/>
                        </a:cxn>
                        <a:cxn ang="0">
                          <a:pos x="csX10" y="csY10"/>
                        </a:cxn>
                        <a:cxn ang="0">
                          <a:pos x="csX11" y="csY11"/>
                        </a:cxn>
                        <a:cxn ang="0">
                          <a:pos x="csX12" y="csY12"/>
                        </a:cxn>
                        <a:cxn ang="0">
                          <a:pos x="csX13" y="csY13"/>
                        </a:cxn>
                        <a:cxn ang="0">
                          <a:pos x="csX14" y="csY14"/>
                        </a:cxn>
                        <a:cxn ang="0">
                          <a:pos x="csX15" y="csY15"/>
                        </a:cxn>
                        <a:cxn ang="0">
                          <a:pos x="csX16" y="csY16"/>
                        </a:cxn>
                        <a:cxn ang="0">
                          <a:pos x="csX17" y="csY17"/>
                        </a:cxn>
                        <a:cxn ang="0">
                          <a:pos x="csX18" y="csY18"/>
                        </a:cxn>
                        <a:cxn ang="0">
                          <a:pos x="csX19" y="csY19"/>
                        </a:cxn>
                        <a:cxn ang="0">
                          <a:pos x="csX20" y="csY20"/>
                        </a:cxn>
                        <a:cxn ang="0">
                          <a:pos x="csX21" y="csY21"/>
                        </a:cxn>
                        <a:cxn ang="0">
                          <a:pos x="csX22" y="csY22"/>
                        </a:cxn>
                        <a:cxn ang="0">
                          <a:pos x="csX23" y="csY23"/>
                        </a:cxn>
                        <a:cxn ang="0">
                          <a:pos x="csX24" y="csY24"/>
                        </a:cxn>
                        <a:cxn ang="0">
                          <a:pos x="csX25" y="csY25"/>
                        </a:cxn>
                        <a:cxn ang="0">
                          <a:pos x="csX26" y="csY26"/>
                        </a:cxn>
                        <a:cxn ang="0">
                          <a:pos x="csX27" y="csY27"/>
                        </a:cxn>
                        <a:cxn ang="0">
                          <a:pos x="csX28" y="csY28"/>
                        </a:cxn>
                        <a:cxn ang="0">
                          <a:pos x="csX29" y="csY29"/>
                        </a:cxn>
                        <a:cxn ang="0">
                          <a:pos x="csX30" y="csY30"/>
                        </a:cxn>
                        <a:cxn ang="0">
                          <a:pos x="csX31" y="csY31"/>
                        </a:cxn>
                        <a:cxn ang="0">
                          <a:pos x="csX32" y="csY32"/>
                        </a:cxn>
                        <a:cxn ang="0">
                          <a:pos x="csX33" y="csY33"/>
                        </a:cxn>
                        <a:cxn ang="0">
                          <a:pos x="csX34" y="csY34"/>
                        </a:cxn>
                        <a:cxn ang="0">
                          <a:pos x="csX35" y="csY35"/>
                        </a:cxn>
                      </a:cxnLst>
                      <a:rect l="l" t="t" r="r" b="b"/>
                      <a:pathLst>
                        <a:path w="1284667" h="369332" fill="none" extrusionOk="0">
                          <a:moveTo>
                            <a:pt x="0" y="0"/>
                          </a:moveTo>
                          <a:cubicBezTo>
                            <a:pt x="36509" y="-19930"/>
                            <a:pt x="84002" y="30353"/>
                            <a:pt x="111337" y="0"/>
                          </a:cubicBezTo>
                          <a:cubicBezTo>
                            <a:pt x="131868" y="-29688"/>
                            <a:pt x="149663" y="8011"/>
                            <a:pt x="171288" y="0"/>
                          </a:cubicBezTo>
                          <a:cubicBezTo>
                            <a:pt x="209029" y="-5954"/>
                            <a:pt x="233020" y="23125"/>
                            <a:pt x="256933" y="0"/>
                          </a:cubicBezTo>
                          <a:cubicBezTo>
                            <a:pt x="291448" y="-19735"/>
                            <a:pt x="331951" y="-4389"/>
                            <a:pt x="355424" y="0"/>
                          </a:cubicBezTo>
                          <a:cubicBezTo>
                            <a:pt x="379096" y="-8698"/>
                            <a:pt x="389014" y="-569"/>
                            <a:pt x="402529" y="0"/>
                          </a:cubicBezTo>
                          <a:cubicBezTo>
                            <a:pt x="413439" y="-3401"/>
                            <a:pt x="430664" y="2692"/>
                            <a:pt x="449633" y="0"/>
                          </a:cubicBezTo>
                          <a:cubicBezTo>
                            <a:pt x="487732" y="-18213"/>
                            <a:pt x="535529" y="37712"/>
                            <a:pt x="560971" y="0"/>
                          </a:cubicBezTo>
                          <a:cubicBezTo>
                            <a:pt x="597061" y="-53549"/>
                            <a:pt x="610176" y="-19830"/>
                            <a:pt x="646615" y="0"/>
                          </a:cubicBezTo>
                          <a:cubicBezTo>
                            <a:pt x="688149" y="1450"/>
                            <a:pt x="676888" y="2195"/>
                            <a:pt x="693720" y="0"/>
                          </a:cubicBezTo>
                          <a:cubicBezTo>
                            <a:pt x="714948" y="744"/>
                            <a:pt x="742812" y="20849"/>
                            <a:pt x="779364" y="0"/>
                          </a:cubicBezTo>
                          <a:cubicBezTo>
                            <a:pt x="799470" y="-15960"/>
                            <a:pt x="846538" y="7820"/>
                            <a:pt x="890702" y="0"/>
                          </a:cubicBezTo>
                          <a:cubicBezTo>
                            <a:pt x="925189" y="-19156"/>
                            <a:pt x="929402" y="25173"/>
                            <a:pt x="963500" y="0"/>
                          </a:cubicBezTo>
                          <a:cubicBezTo>
                            <a:pt x="987927" y="-19255"/>
                            <a:pt x="1022447" y="14392"/>
                            <a:pt x="1036298" y="0"/>
                          </a:cubicBezTo>
                          <a:cubicBezTo>
                            <a:pt x="1052399" y="-14220"/>
                            <a:pt x="1096640" y="12982"/>
                            <a:pt x="1121942" y="0"/>
                          </a:cubicBezTo>
                          <a:cubicBezTo>
                            <a:pt x="1125606" y="-27507"/>
                            <a:pt x="1213161" y="9237"/>
                            <a:pt x="1284667" y="0"/>
                          </a:cubicBezTo>
                          <a:cubicBezTo>
                            <a:pt x="1284521" y="98112"/>
                            <a:pt x="1276444" y="131287"/>
                            <a:pt x="1284667" y="188359"/>
                          </a:cubicBezTo>
                          <a:cubicBezTo>
                            <a:pt x="1280243" y="260652"/>
                            <a:pt x="1285619" y="339222"/>
                            <a:pt x="1284667" y="369332"/>
                          </a:cubicBezTo>
                          <a:cubicBezTo>
                            <a:pt x="1259857" y="384442"/>
                            <a:pt x="1244265" y="342797"/>
                            <a:pt x="1211869" y="369332"/>
                          </a:cubicBezTo>
                          <a:cubicBezTo>
                            <a:pt x="1183538" y="380383"/>
                            <a:pt x="1184733" y="344484"/>
                            <a:pt x="1151918" y="369332"/>
                          </a:cubicBezTo>
                          <a:cubicBezTo>
                            <a:pt x="1133200" y="383351"/>
                            <a:pt x="1086451" y="356036"/>
                            <a:pt x="1040580" y="369332"/>
                          </a:cubicBezTo>
                          <a:cubicBezTo>
                            <a:pt x="1004025" y="388432"/>
                            <a:pt x="991853" y="335884"/>
                            <a:pt x="954935" y="369332"/>
                          </a:cubicBezTo>
                          <a:cubicBezTo>
                            <a:pt x="929145" y="395829"/>
                            <a:pt x="921231" y="358247"/>
                            <a:pt x="907831" y="369332"/>
                          </a:cubicBezTo>
                          <a:cubicBezTo>
                            <a:pt x="883860" y="374947"/>
                            <a:pt x="853802" y="366295"/>
                            <a:pt x="822186" y="369332"/>
                          </a:cubicBezTo>
                          <a:cubicBezTo>
                            <a:pt x="793662" y="385675"/>
                            <a:pt x="773185" y="356241"/>
                            <a:pt x="749389" y="369332"/>
                          </a:cubicBezTo>
                          <a:cubicBezTo>
                            <a:pt x="732099" y="373739"/>
                            <a:pt x="705922" y="363578"/>
                            <a:pt x="676591" y="369332"/>
                          </a:cubicBezTo>
                          <a:cubicBezTo>
                            <a:pt x="659319" y="373323"/>
                            <a:pt x="626415" y="364029"/>
                            <a:pt x="603793" y="369332"/>
                          </a:cubicBezTo>
                          <a:cubicBezTo>
                            <a:pt x="605587" y="375213"/>
                            <a:pt x="553225" y="359589"/>
                            <a:pt x="530995" y="369332"/>
                          </a:cubicBezTo>
                          <a:cubicBezTo>
                            <a:pt x="501731" y="388589"/>
                            <a:pt x="488735" y="343898"/>
                            <a:pt x="432504" y="369332"/>
                          </a:cubicBezTo>
                          <a:cubicBezTo>
                            <a:pt x="393814" y="378782"/>
                            <a:pt x="394947" y="336138"/>
                            <a:pt x="346860" y="369332"/>
                          </a:cubicBezTo>
                          <a:cubicBezTo>
                            <a:pt x="318907" y="402742"/>
                            <a:pt x="327449" y="362272"/>
                            <a:pt x="299755" y="369332"/>
                          </a:cubicBezTo>
                          <a:cubicBezTo>
                            <a:pt x="286145" y="367979"/>
                            <a:pt x="246576" y="338951"/>
                            <a:pt x="226957" y="369332"/>
                          </a:cubicBezTo>
                          <a:cubicBezTo>
                            <a:pt x="219167" y="393329"/>
                            <a:pt x="178459" y="342538"/>
                            <a:pt x="128466" y="369332"/>
                          </a:cubicBezTo>
                          <a:cubicBezTo>
                            <a:pt x="113482" y="394142"/>
                            <a:pt x="57533" y="343107"/>
                            <a:pt x="0" y="369332"/>
                          </a:cubicBezTo>
                          <a:cubicBezTo>
                            <a:pt x="-7810" y="274086"/>
                            <a:pt x="4851" y="258573"/>
                            <a:pt x="0" y="177279"/>
                          </a:cubicBezTo>
                          <a:cubicBezTo>
                            <a:pt x="-10089" y="104420"/>
                            <a:pt x="2624" y="38595"/>
                            <a:pt x="0" y="0"/>
                          </a:cubicBezTo>
                          <a:close/>
                        </a:path>
                        <a:path w="1284667" h="369332" stroke="0" extrusionOk="0">
                          <a:moveTo>
                            <a:pt x="0" y="0"/>
                          </a:moveTo>
                          <a:cubicBezTo>
                            <a:pt x="8644" y="-17543"/>
                            <a:pt x="35639" y="4935"/>
                            <a:pt x="72797" y="0"/>
                          </a:cubicBezTo>
                          <a:cubicBezTo>
                            <a:pt x="112167" y="235"/>
                            <a:pt x="99141" y="5297"/>
                            <a:pt x="119902" y="0"/>
                          </a:cubicBezTo>
                          <a:cubicBezTo>
                            <a:pt x="170647" y="6411"/>
                            <a:pt x="197472" y="42955"/>
                            <a:pt x="231240" y="0"/>
                          </a:cubicBezTo>
                          <a:cubicBezTo>
                            <a:pt x="276700" y="-25029"/>
                            <a:pt x="297549" y="16970"/>
                            <a:pt x="304037" y="0"/>
                          </a:cubicBezTo>
                          <a:cubicBezTo>
                            <a:pt x="313808" y="-25586"/>
                            <a:pt x="336641" y="-2514"/>
                            <a:pt x="376835" y="0"/>
                          </a:cubicBezTo>
                          <a:cubicBezTo>
                            <a:pt x="409662" y="510"/>
                            <a:pt x="447098" y="22557"/>
                            <a:pt x="488173" y="0"/>
                          </a:cubicBezTo>
                          <a:cubicBezTo>
                            <a:pt x="544103" y="-19538"/>
                            <a:pt x="535208" y="10465"/>
                            <a:pt x="548124" y="0"/>
                          </a:cubicBezTo>
                          <a:cubicBezTo>
                            <a:pt x="580332" y="-12864"/>
                            <a:pt x="610182" y="26984"/>
                            <a:pt x="659462" y="0"/>
                          </a:cubicBezTo>
                          <a:cubicBezTo>
                            <a:pt x="675457" y="9528"/>
                            <a:pt x="731195" y="32223"/>
                            <a:pt x="770800" y="0"/>
                          </a:cubicBezTo>
                          <a:cubicBezTo>
                            <a:pt x="839373" y="-38344"/>
                            <a:pt x="809527" y="14289"/>
                            <a:pt x="856444" y="0"/>
                          </a:cubicBezTo>
                          <a:cubicBezTo>
                            <a:pt x="887724" y="-10460"/>
                            <a:pt x="952234" y="57765"/>
                            <a:pt x="967782" y="0"/>
                          </a:cubicBezTo>
                          <a:cubicBezTo>
                            <a:pt x="988437" y="-35793"/>
                            <a:pt x="1013827" y="33002"/>
                            <a:pt x="1040580" y="0"/>
                          </a:cubicBezTo>
                          <a:cubicBezTo>
                            <a:pt x="1057615" y="-18097"/>
                            <a:pt x="1085153" y="8200"/>
                            <a:pt x="1113378" y="0"/>
                          </a:cubicBezTo>
                          <a:cubicBezTo>
                            <a:pt x="1130615" y="-4246"/>
                            <a:pt x="1178851" y="7885"/>
                            <a:pt x="1211869" y="0"/>
                          </a:cubicBezTo>
                          <a:cubicBezTo>
                            <a:pt x="1239403" y="-11157"/>
                            <a:pt x="1243737" y="5401"/>
                            <a:pt x="1284667" y="0"/>
                          </a:cubicBezTo>
                          <a:cubicBezTo>
                            <a:pt x="1287453" y="97521"/>
                            <a:pt x="1281946" y="113638"/>
                            <a:pt x="1284667" y="192052"/>
                          </a:cubicBezTo>
                          <a:cubicBezTo>
                            <a:pt x="1303019" y="270472"/>
                            <a:pt x="1281963" y="331530"/>
                            <a:pt x="1284667" y="369332"/>
                          </a:cubicBezTo>
                          <a:cubicBezTo>
                            <a:pt x="1266022" y="408592"/>
                            <a:pt x="1237625" y="357429"/>
                            <a:pt x="1186175" y="369332"/>
                          </a:cubicBezTo>
                          <a:cubicBezTo>
                            <a:pt x="1142045" y="372619"/>
                            <a:pt x="1168778" y="364340"/>
                            <a:pt x="1139071" y="369332"/>
                          </a:cubicBezTo>
                          <a:cubicBezTo>
                            <a:pt x="1121485" y="379453"/>
                            <a:pt x="1103781" y="357140"/>
                            <a:pt x="1079120" y="369332"/>
                          </a:cubicBezTo>
                          <a:cubicBezTo>
                            <a:pt x="1065491" y="400158"/>
                            <a:pt x="1008301" y="337568"/>
                            <a:pt x="967782" y="369332"/>
                          </a:cubicBezTo>
                          <a:cubicBezTo>
                            <a:pt x="936674" y="404507"/>
                            <a:pt x="931021" y="362101"/>
                            <a:pt x="882137" y="369332"/>
                          </a:cubicBezTo>
                          <a:cubicBezTo>
                            <a:pt x="849187" y="369347"/>
                            <a:pt x="838668" y="353657"/>
                            <a:pt x="822186" y="369332"/>
                          </a:cubicBezTo>
                          <a:cubicBezTo>
                            <a:pt x="819742" y="375951"/>
                            <a:pt x="780357" y="379707"/>
                            <a:pt x="736542" y="369332"/>
                          </a:cubicBezTo>
                          <a:cubicBezTo>
                            <a:pt x="703869" y="378671"/>
                            <a:pt x="710871" y="350595"/>
                            <a:pt x="689437" y="369332"/>
                          </a:cubicBezTo>
                          <a:cubicBezTo>
                            <a:pt x="670235" y="381226"/>
                            <a:pt x="651450" y="367358"/>
                            <a:pt x="642333" y="369332"/>
                          </a:cubicBezTo>
                          <a:cubicBezTo>
                            <a:pt x="643400" y="370899"/>
                            <a:pt x="606286" y="341427"/>
                            <a:pt x="556689" y="369332"/>
                          </a:cubicBezTo>
                          <a:cubicBezTo>
                            <a:pt x="508065" y="387344"/>
                            <a:pt x="516592" y="358732"/>
                            <a:pt x="496737" y="369332"/>
                          </a:cubicBezTo>
                          <a:cubicBezTo>
                            <a:pt x="466913" y="369132"/>
                            <a:pt x="449246" y="371029"/>
                            <a:pt x="398246" y="369332"/>
                          </a:cubicBezTo>
                          <a:cubicBezTo>
                            <a:pt x="351394" y="383484"/>
                            <a:pt x="360848" y="372336"/>
                            <a:pt x="338295" y="369332"/>
                          </a:cubicBezTo>
                          <a:cubicBezTo>
                            <a:pt x="306444" y="369444"/>
                            <a:pt x="288402" y="354720"/>
                            <a:pt x="239804" y="369332"/>
                          </a:cubicBezTo>
                          <a:cubicBezTo>
                            <a:pt x="188002" y="378087"/>
                            <a:pt x="198833" y="357536"/>
                            <a:pt x="192700" y="369332"/>
                          </a:cubicBezTo>
                          <a:cubicBezTo>
                            <a:pt x="183615" y="386433"/>
                            <a:pt x="121659" y="356668"/>
                            <a:pt x="94208" y="369332"/>
                          </a:cubicBezTo>
                          <a:cubicBezTo>
                            <a:pt x="79166" y="373583"/>
                            <a:pt x="54372" y="352653"/>
                            <a:pt x="0" y="369332"/>
                          </a:cubicBezTo>
                          <a:cubicBezTo>
                            <a:pt x="-7543" y="304616"/>
                            <a:pt x="18699" y="251397"/>
                            <a:pt x="0" y="195745"/>
                          </a:cubicBezTo>
                          <a:cubicBezTo>
                            <a:pt x="-16914" y="144323"/>
                            <a:pt x="-10721" y="34545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54321" y="-29825"/>
                            <a:pt x="76180" y="17287"/>
                            <a:pt x="111337" y="0"/>
                          </a:cubicBezTo>
                          <a:cubicBezTo>
                            <a:pt x="143608" y="-19936"/>
                            <a:pt x="143642" y="14999"/>
                            <a:pt x="171288" y="0"/>
                          </a:cubicBezTo>
                          <a:cubicBezTo>
                            <a:pt x="189876" y="2188"/>
                            <a:pt x="209137" y="34018"/>
                            <a:pt x="256933" y="0"/>
                          </a:cubicBezTo>
                          <a:cubicBezTo>
                            <a:pt x="286931" y="-27921"/>
                            <a:pt x="337784" y="3766"/>
                            <a:pt x="355424" y="0"/>
                          </a:cubicBezTo>
                          <a:cubicBezTo>
                            <a:pt x="378298" y="-5116"/>
                            <a:pt x="391299" y="1245"/>
                            <a:pt x="402529" y="0"/>
                          </a:cubicBezTo>
                          <a:cubicBezTo>
                            <a:pt x="414255" y="-4724"/>
                            <a:pt x="430274" y="1563"/>
                            <a:pt x="449633" y="0"/>
                          </a:cubicBezTo>
                          <a:cubicBezTo>
                            <a:pt x="475556" y="-16871"/>
                            <a:pt x="522211" y="41167"/>
                            <a:pt x="560971" y="0"/>
                          </a:cubicBezTo>
                          <a:cubicBezTo>
                            <a:pt x="591086" y="-41015"/>
                            <a:pt x="610581" y="1926"/>
                            <a:pt x="646615" y="0"/>
                          </a:cubicBezTo>
                          <a:cubicBezTo>
                            <a:pt x="686735" y="-1882"/>
                            <a:pt x="681948" y="9528"/>
                            <a:pt x="693720" y="0"/>
                          </a:cubicBezTo>
                          <a:cubicBezTo>
                            <a:pt x="709584" y="2063"/>
                            <a:pt x="758871" y="15247"/>
                            <a:pt x="779364" y="0"/>
                          </a:cubicBezTo>
                          <a:cubicBezTo>
                            <a:pt x="803413" y="-10247"/>
                            <a:pt x="846554" y="27847"/>
                            <a:pt x="890702" y="0"/>
                          </a:cubicBezTo>
                          <a:cubicBezTo>
                            <a:pt x="937385" y="-21530"/>
                            <a:pt x="932738" y="5675"/>
                            <a:pt x="963500" y="0"/>
                          </a:cubicBezTo>
                          <a:cubicBezTo>
                            <a:pt x="993792" y="-17086"/>
                            <a:pt x="1005668" y="14827"/>
                            <a:pt x="1036298" y="0"/>
                          </a:cubicBezTo>
                          <a:cubicBezTo>
                            <a:pt x="1053711" y="-14039"/>
                            <a:pt x="1105526" y="13114"/>
                            <a:pt x="1121942" y="0"/>
                          </a:cubicBezTo>
                          <a:cubicBezTo>
                            <a:pt x="1126582" y="-4583"/>
                            <a:pt x="1210401" y="33163"/>
                            <a:pt x="1284667" y="0"/>
                          </a:cubicBezTo>
                          <a:cubicBezTo>
                            <a:pt x="1279407" y="95239"/>
                            <a:pt x="1283865" y="117839"/>
                            <a:pt x="1284667" y="188359"/>
                          </a:cubicBezTo>
                          <a:cubicBezTo>
                            <a:pt x="1287098" y="255510"/>
                            <a:pt x="1297748" y="326359"/>
                            <a:pt x="1284667" y="369332"/>
                          </a:cubicBezTo>
                          <a:cubicBezTo>
                            <a:pt x="1260560" y="401315"/>
                            <a:pt x="1242656" y="355762"/>
                            <a:pt x="1211869" y="369332"/>
                          </a:cubicBezTo>
                          <a:cubicBezTo>
                            <a:pt x="1181644" y="404349"/>
                            <a:pt x="1182429" y="344176"/>
                            <a:pt x="1151918" y="369332"/>
                          </a:cubicBezTo>
                          <a:cubicBezTo>
                            <a:pt x="1119895" y="374652"/>
                            <a:pt x="1072131" y="360558"/>
                            <a:pt x="1040580" y="369332"/>
                          </a:cubicBezTo>
                          <a:cubicBezTo>
                            <a:pt x="1004576" y="377366"/>
                            <a:pt x="984903" y="351451"/>
                            <a:pt x="954935" y="369332"/>
                          </a:cubicBezTo>
                          <a:cubicBezTo>
                            <a:pt x="924807" y="402817"/>
                            <a:pt x="920948" y="363888"/>
                            <a:pt x="907831" y="369332"/>
                          </a:cubicBezTo>
                          <a:cubicBezTo>
                            <a:pt x="890996" y="371012"/>
                            <a:pt x="849491" y="356004"/>
                            <a:pt x="822186" y="369332"/>
                          </a:cubicBezTo>
                          <a:cubicBezTo>
                            <a:pt x="803565" y="383359"/>
                            <a:pt x="769557" y="357914"/>
                            <a:pt x="749389" y="369332"/>
                          </a:cubicBezTo>
                          <a:cubicBezTo>
                            <a:pt x="727386" y="384619"/>
                            <a:pt x="694024" y="356626"/>
                            <a:pt x="676591" y="369332"/>
                          </a:cubicBezTo>
                          <a:cubicBezTo>
                            <a:pt x="659801" y="373086"/>
                            <a:pt x="625092" y="360907"/>
                            <a:pt x="603793" y="369332"/>
                          </a:cubicBezTo>
                          <a:cubicBezTo>
                            <a:pt x="587966" y="365453"/>
                            <a:pt x="557322" y="336239"/>
                            <a:pt x="530995" y="369332"/>
                          </a:cubicBezTo>
                          <a:cubicBezTo>
                            <a:pt x="506941" y="407434"/>
                            <a:pt x="483787" y="347172"/>
                            <a:pt x="432504" y="369332"/>
                          </a:cubicBezTo>
                          <a:cubicBezTo>
                            <a:pt x="407706" y="395610"/>
                            <a:pt x="376212" y="353674"/>
                            <a:pt x="346860" y="369332"/>
                          </a:cubicBezTo>
                          <a:cubicBezTo>
                            <a:pt x="316484" y="395118"/>
                            <a:pt x="322765" y="356375"/>
                            <a:pt x="299755" y="369332"/>
                          </a:cubicBezTo>
                          <a:cubicBezTo>
                            <a:pt x="285373" y="380859"/>
                            <a:pt x="242151" y="355894"/>
                            <a:pt x="226957" y="369332"/>
                          </a:cubicBezTo>
                          <a:cubicBezTo>
                            <a:pt x="214527" y="393699"/>
                            <a:pt x="170035" y="365403"/>
                            <a:pt x="128466" y="369332"/>
                          </a:cubicBezTo>
                          <a:cubicBezTo>
                            <a:pt x="98538" y="373408"/>
                            <a:pt x="47179" y="346554"/>
                            <a:pt x="0" y="369332"/>
                          </a:cubicBezTo>
                          <a:cubicBezTo>
                            <a:pt x="-4665" y="292119"/>
                            <a:pt x="6182" y="250927"/>
                            <a:pt x="0" y="177279"/>
                          </a:cubicBezTo>
                          <a:cubicBezTo>
                            <a:pt x="-11006" y="100416"/>
                            <a:pt x="-9971" y="32412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36973" y="-25816"/>
                            <a:pt x="81091" y="30275"/>
                            <a:pt x="111337" y="0"/>
                          </a:cubicBezTo>
                          <a:cubicBezTo>
                            <a:pt x="140850" y="-24845"/>
                            <a:pt x="143481" y="10882"/>
                            <a:pt x="171288" y="0"/>
                          </a:cubicBezTo>
                          <a:cubicBezTo>
                            <a:pt x="198069" y="-7947"/>
                            <a:pt x="227093" y="32857"/>
                            <a:pt x="256933" y="0"/>
                          </a:cubicBezTo>
                          <a:cubicBezTo>
                            <a:pt x="290201" y="-21588"/>
                            <a:pt x="334040" y="1366"/>
                            <a:pt x="355424" y="0"/>
                          </a:cubicBezTo>
                          <a:cubicBezTo>
                            <a:pt x="381097" y="-6281"/>
                            <a:pt x="388753" y="719"/>
                            <a:pt x="402529" y="0"/>
                          </a:cubicBezTo>
                          <a:cubicBezTo>
                            <a:pt x="412081" y="-3795"/>
                            <a:pt x="426763" y="6581"/>
                            <a:pt x="449633" y="0"/>
                          </a:cubicBezTo>
                          <a:cubicBezTo>
                            <a:pt x="480090" y="-20202"/>
                            <a:pt x="524729" y="48853"/>
                            <a:pt x="560971" y="0"/>
                          </a:cubicBezTo>
                          <a:cubicBezTo>
                            <a:pt x="597833" y="-43381"/>
                            <a:pt x="609383" y="-9137"/>
                            <a:pt x="646615" y="0"/>
                          </a:cubicBezTo>
                          <a:cubicBezTo>
                            <a:pt x="687071" y="47"/>
                            <a:pt x="679864" y="4951"/>
                            <a:pt x="693720" y="0"/>
                          </a:cubicBezTo>
                          <a:cubicBezTo>
                            <a:pt x="711099" y="-803"/>
                            <a:pt x="748669" y="24765"/>
                            <a:pt x="779364" y="0"/>
                          </a:cubicBezTo>
                          <a:cubicBezTo>
                            <a:pt x="804520" y="-10116"/>
                            <a:pt x="848214" y="18248"/>
                            <a:pt x="890702" y="0"/>
                          </a:cubicBezTo>
                          <a:cubicBezTo>
                            <a:pt x="931055" y="-21851"/>
                            <a:pt x="930078" y="17491"/>
                            <a:pt x="963500" y="0"/>
                          </a:cubicBezTo>
                          <a:cubicBezTo>
                            <a:pt x="990707" y="-15856"/>
                            <a:pt x="1014679" y="11161"/>
                            <a:pt x="1036298" y="0"/>
                          </a:cubicBezTo>
                          <a:cubicBezTo>
                            <a:pt x="1056989" y="-13762"/>
                            <a:pt x="1101484" y="9927"/>
                            <a:pt x="1121942" y="0"/>
                          </a:cubicBezTo>
                          <a:cubicBezTo>
                            <a:pt x="1138420" y="-23237"/>
                            <a:pt x="1202556" y="23356"/>
                            <a:pt x="1284667" y="0"/>
                          </a:cubicBezTo>
                          <a:cubicBezTo>
                            <a:pt x="1286899" y="95348"/>
                            <a:pt x="1285528" y="130465"/>
                            <a:pt x="1284667" y="188359"/>
                          </a:cubicBezTo>
                          <a:cubicBezTo>
                            <a:pt x="1283855" y="260630"/>
                            <a:pt x="1288164" y="327473"/>
                            <a:pt x="1284667" y="369332"/>
                          </a:cubicBezTo>
                          <a:cubicBezTo>
                            <a:pt x="1260563" y="391108"/>
                            <a:pt x="1235296" y="345091"/>
                            <a:pt x="1211869" y="369332"/>
                          </a:cubicBezTo>
                          <a:cubicBezTo>
                            <a:pt x="1181348" y="388217"/>
                            <a:pt x="1177071" y="348831"/>
                            <a:pt x="1151918" y="369332"/>
                          </a:cubicBezTo>
                          <a:cubicBezTo>
                            <a:pt x="1129171" y="378349"/>
                            <a:pt x="1079524" y="360414"/>
                            <a:pt x="1040580" y="369332"/>
                          </a:cubicBezTo>
                          <a:cubicBezTo>
                            <a:pt x="1008043" y="385971"/>
                            <a:pt x="988833" y="339999"/>
                            <a:pt x="954935" y="369332"/>
                          </a:cubicBezTo>
                          <a:cubicBezTo>
                            <a:pt x="927467" y="396689"/>
                            <a:pt x="920993" y="361098"/>
                            <a:pt x="907831" y="369332"/>
                          </a:cubicBezTo>
                          <a:cubicBezTo>
                            <a:pt x="898753" y="376591"/>
                            <a:pt x="849215" y="353837"/>
                            <a:pt x="822186" y="369332"/>
                          </a:cubicBezTo>
                          <a:cubicBezTo>
                            <a:pt x="798655" y="383897"/>
                            <a:pt x="766176" y="358122"/>
                            <a:pt x="749389" y="369332"/>
                          </a:cubicBezTo>
                          <a:cubicBezTo>
                            <a:pt x="729763" y="380603"/>
                            <a:pt x="702654" y="361013"/>
                            <a:pt x="676591" y="369332"/>
                          </a:cubicBezTo>
                          <a:cubicBezTo>
                            <a:pt x="657445" y="377012"/>
                            <a:pt x="624729" y="361071"/>
                            <a:pt x="603793" y="369332"/>
                          </a:cubicBezTo>
                          <a:cubicBezTo>
                            <a:pt x="594451" y="372589"/>
                            <a:pt x="557655" y="347958"/>
                            <a:pt x="530995" y="369332"/>
                          </a:cubicBezTo>
                          <a:cubicBezTo>
                            <a:pt x="500722" y="395423"/>
                            <a:pt x="483254" y="345792"/>
                            <a:pt x="432504" y="369332"/>
                          </a:cubicBezTo>
                          <a:cubicBezTo>
                            <a:pt x="397843" y="388821"/>
                            <a:pt x="383134" y="350815"/>
                            <a:pt x="346860" y="369332"/>
                          </a:cubicBezTo>
                          <a:cubicBezTo>
                            <a:pt x="323160" y="399240"/>
                            <a:pt x="321813" y="356506"/>
                            <a:pt x="299755" y="369332"/>
                          </a:cubicBezTo>
                          <a:cubicBezTo>
                            <a:pt x="283171" y="373360"/>
                            <a:pt x="248072" y="348759"/>
                            <a:pt x="226957" y="369332"/>
                          </a:cubicBezTo>
                          <a:cubicBezTo>
                            <a:pt x="220861" y="398079"/>
                            <a:pt x="173161" y="349917"/>
                            <a:pt x="128466" y="369332"/>
                          </a:cubicBezTo>
                          <a:cubicBezTo>
                            <a:pt x="103824" y="393235"/>
                            <a:pt x="48280" y="336181"/>
                            <a:pt x="0" y="369332"/>
                          </a:cubicBezTo>
                          <a:cubicBezTo>
                            <a:pt x="-10174" y="281933"/>
                            <a:pt x="9253" y="253362"/>
                            <a:pt x="0" y="177279"/>
                          </a:cubicBezTo>
                          <a:cubicBezTo>
                            <a:pt x="3360" y="96180"/>
                            <a:pt x="-1799" y="348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imes New Roman" panose="02020603050405020304" pitchFamily="18" charset="0"/>
                  <a:cs typeface="Mangal" panose="02040503050203030202" pitchFamily="18" charset="0"/>
                </a:rPr>
                <a:t>Payoff 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209AE2E-8930-CDEE-D499-0FFA5920633F}"/>
                </a:ext>
              </a:extLst>
            </p:cNvPr>
            <p:cNvSpPr txBox="1"/>
            <p:nvPr/>
          </p:nvSpPr>
          <p:spPr>
            <a:xfrm>
              <a:off x="8070997" y="5312974"/>
              <a:ext cx="1284667" cy="369332"/>
            </a:xfrm>
            <a:custGeom>
              <a:avLst/>
              <a:gdLst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72797 w 1284667"/>
                <a:gd name="csY1" fmla="*/ 0 h 369332"/>
                <a:gd name="csX2" fmla="*/ 119902 w 1284667"/>
                <a:gd name="csY2" fmla="*/ 0 h 369332"/>
                <a:gd name="csX3" fmla="*/ 231240 w 1284667"/>
                <a:gd name="csY3" fmla="*/ 0 h 369332"/>
                <a:gd name="csX4" fmla="*/ 304037 w 1284667"/>
                <a:gd name="csY4" fmla="*/ 0 h 369332"/>
                <a:gd name="csX5" fmla="*/ 376835 w 1284667"/>
                <a:gd name="csY5" fmla="*/ 0 h 369332"/>
                <a:gd name="csX6" fmla="*/ 488173 w 1284667"/>
                <a:gd name="csY6" fmla="*/ 0 h 369332"/>
                <a:gd name="csX7" fmla="*/ 548124 w 1284667"/>
                <a:gd name="csY7" fmla="*/ 0 h 369332"/>
                <a:gd name="csX8" fmla="*/ 659462 w 1284667"/>
                <a:gd name="csY8" fmla="*/ 0 h 369332"/>
                <a:gd name="csX9" fmla="*/ 770800 w 1284667"/>
                <a:gd name="csY9" fmla="*/ 0 h 369332"/>
                <a:gd name="csX10" fmla="*/ 856444 w 1284667"/>
                <a:gd name="csY10" fmla="*/ 0 h 369332"/>
                <a:gd name="csX11" fmla="*/ 967782 w 1284667"/>
                <a:gd name="csY11" fmla="*/ 0 h 369332"/>
                <a:gd name="csX12" fmla="*/ 1040580 w 1284667"/>
                <a:gd name="csY12" fmla="*/ 0 h 369332"/>
                <a:gd name="csX13" fmla="*/ 1113378 w 1284667"/>
                <a:gd name="csY13" fmla="*/ 0 h 369332"/>
                <a:gd name="csX14" fmla="*/ 1211869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92052 h 369332"/>
                <a:gd name="csX17" fmla="*/ 1284667 w 1284667"/>
                <a:gd name="csY17" fmla="*/ 369332 h 369332"/>
                <a:gd name="csX18" fmla="*/ 1186175 w 1284667"/>
                <a:gd name="csY18" fmla="*/ 369332 h 369332"/>
                <a:gd name="csX19" fmla="*/ 1139071 w 1284667"/>
                <a:gd name="csY19" fmla="*/ 369332 h 369332"/>
                <a:gd name="csX20" fmla="*/ 1079120 w 1284667"/>
                <a:gd name="csY20" fmla="*/ 369332 h 369332"/>
                <a:gd name="csX21" fmla="*/ 967782 w 1284667"/>
                <a:gd name="csY21" fmla="*/ 369332 h 369332"/>
                <a:gd name="csX22" fmla="*/ 882137 w 1284667"/>
                <a:gd name="csY22" fmla="*/ 369332 h 369332"/>
                <a:gd name="csX23" fmla="*/ 822186 w 1284667"/>
                <a:gd name="csY23" fmla="*/ 369332 h 369332"/>
                <a:gd name="csX24" fmla="*/ 736542 w 1284667"/>
                <a:gd name="csY24" fmla="*/ 369332 h 369332"/>
                <a:gd name="csX25" fmla="*/ 689437 w 1284667"/>
                <a:gd name="csY25" fmla="*/ 369332 h 369332"/>
                <a:gd name="csX26" fmla="*/ 642333 w 1284667"/>
                <a:gd name="csY26" fmla="*/ 369332 h 369332"/>
                <a:gd name="csX27" fmla="*/ 556689 w 1284667"/>
                <a:gd name="csY27" fmla="*/ 369332 h 369332"/>
                <a:gd name="csX28" fmla="*/ 496737 w 1284667"/>
                <a:gd name="csY28" fmla="*/ 369332 h 369332"/>
                <a:gd name="csX29" fmla="*/ 398246 w 1284667"/>
                <a:gd name="csY29" fmla="*/ 369332 h 369332"/>
                <a:gd name="csX30" fmla="*/ 338295 w 1284667"/>
                <a:gd name="csY30" fmla="*/ 369332 h 369332"/>
                <a:gd name="csX31" fmla="*/ 239804 w 1284667"/>
                <a:gd name="csY31" fmla="*/ 369332 h 369332"/>
                <a:gd name="csX32" fmla="*/ 192700 w 1284667"/>
                <a:gd name="csY32" fmla="*/ 369332 h 369332"/>
                <a:gd name="csX33" fmla="*/ 94208 w 1284667"/>
                <a:gd name="csY33" fmla="*/ 369332 h 369332"/>
                <a:gd name="csX34" fmla="*/ 0 w 1284667"/>
                <a:gd name="csY34" fmla="*/ 369332 h 369332"/>
                <a:gd name="csX35" fmla="*/ 0 w 1284667"/>
                <a:gd name="csY35" fmla="*/ 195745 h 369332"/>
                <a:gd name="csX36" fmla="*/ 0 w 1284667"/>
                <a:gd name="csY36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</a:cxnLst>
              <a:rect l="l" t="t" r="r" b="b"/>
              <a:pathLst>
                <a:path w="1284667" h="369332" fill="none" extrusionOk="0">
                  <a:moveTo>
                    <a:pt x="0" y="0"/>
                  </a:moveTo>
                  <a:cubicBezTo>
                    <a:pt x="27547" y="-15765"/>
                    <a:pt x="84263" y="34268"/>
                    <a:pt x="111337" y="0"/>
                  </a:cubicBezTo>
                  <a:cubicBezTo>
                    <a:pt x="128106" y="-33992"/>
                    <a:pt x="152857" y="4555"/>
                    <a:pt x="171288" y="0"/>
                  </a:cubicBezTo>
                  <a:cubicBezTo>
                    <a:pt x="211521" y="-2890"/>
                    <a:pt x="239555" y="24245"/>
                    <a:pt x="256933" y="0"/>
                  </a:cubicBezTo>
                  <a:cubicBezTo>
                    <a:pt x="286166" y="-17803"/>
                    <a:pt x="331743" y="-11530"/>
                    <a:pt x="355424" y="0"/>
                  </a:cubicBezTo>
                  <a:cubicBezTo>
                    <a:pt x="379459" y="-12367"/>
                    <a:pt x="390183" y="-4026"/>
                    <a:pt x="402529" y="0"/>
                  </a:cubicBezTo>
                  <a:cubicBezTo>
                    <a:pt x="409495" y="-3093"/>
                    <a:pt x="430890" y="2340"/>
                    <a:pt x="449633" y="0"/>
                  </a:cubicBezTo>
                  <a:cubicBezTo>
                    <a:pt x="492544" y="-22000"/>
                    <a:pt x="538394" y="37490"/>
                    <a:pt x="560971" y="0"/>
                  </a:cubicBezTo>
                  <a:cubicBezTo>
                    <a:pt x="598891" y="-60633"/>
                    <a:pt x="610726" y="-21897"/>
                    <a:pt x="646615" y="0"/>
                  </a:cubicBezTo>
                  <a:cubicBezTo>
                    <a:pt x="687820" y="3087"/>
                    <a:pt x="676452" y="1728"/>
                    <a:pt x="693720" y="0"/>
                  </a:cubicBezTo>
                  <a:cubicBezTo>
                    <a:pt x="718782" y="3831"/>
                    <a:pt x="741168" y="21309"/>
                    <a:pt x="779364" y="0"/>
                  </a:cubicBezTo>
                  <a:cubicBezTo>
                    <a:pt x="795709" y="-14641"/>
                    <a:pt x="846305" y="-3799"/>
                    <a:pt x="890702" y="0"/>
                  </a:cubicBezTo>
                  <a:cubicBezTo>
                    <a:pt x="921856" y="-17919"/>
                    <a:pt x="928743" y="35149"/>
                    <a:pt x="963500" y="0"/>
                  </a:cubicBezTo>
                  <a:cubicBezTo>
                    <a:pt x="984656" y="-22122"/>
                    <a:pt x="1023829" y="14517"/>
                    <a:pt x="1036298" y="0"/>
                  </a:cubicBezTo>
                  <a:cubicBezTo>
                    <a:pt x="1049064" y="-14539"/>
                    <a:pt x="1091730" y="15133"/>
                    <a:pt x="1121942" y="0"/>
                  </a:cubicBezTo>
                  <a:cubicBezTo>
                    <a:pt x="1123902" y="-29492"/>
                    <a:pt x="1213716" y="2212"/>
                    <a:pt x="1284667" y="0"/>
                  </a:cubicBezTo>
                  <a:cubicBezTo>
                    <a:pt x="1280077" y="104567"/>
                    <a:pt x="1273581" y="138434"/>
                    <a:pt x="1284667" y="188359"/>
                  </a:cubicBezTo>
                  <a:cubicBezTo>
                    <a:pt x="1276046" y="261660"/>
                    <a:pt x="1288280" y="346521"/>
                    <a:pt x="1284667" y="369332"/>
                  </a:cubicBezTo>
                  <a:cubicBezTo>
                    <a:pt x="1251477" y="382988"/>
                    <a:pt x="1244054" y="337333"/>
                    <a:pt x="1211869" y="369332"/>
                  </a:cubicBezTo>
                  <a:cubicBezTo>
                    <a:pt x="1187953" y="371930"/>
                    <a:pt x="1190540" y="338444"/>
                    <a:pt x="1151918" y="369332"/>
                  </a:cubicBezTo>
                  <a:cubicBezTo>
                    <a:pt x="1140038" y="378641"/>
                    <a:pt x="1087233" y="355374"/>
                    <a:pt x="1040580" y="369332"/>
                  </a:cubicBezTo>
                  <a:cubicBezTo>
                    <a:pt x="1005079" y="394382"/>
                    <a:pt x="996993" y="331072"/>
                    <a:pt x="954935" y="369332"/>
                  </a:cubicBezTo>
                  <a:cubicBezTo>
                    <a:pt x="934012" y="396128"/>
                    <a:pt x="920883" y="353939"/>
                    <a:pt x="907831" y="369332"/>
                  </a:cubicBezTo>
                  <a:cubicBezTo>
                    <a:pt x="882411" y="375106"/>
                    <a:pt x="858846" y="372442"/>
                    <a:pt x="822186" y="369332"/>
                  </a:cubicBezTo>
                  <a:cubicBezTo>
                    <a:pt x="790996" y="392171"/>
                    <a:pt x="779002" y="354198"/>
                    <a:pt x="749389" y="369332"/>
                  </a:cubicBezTo>
                  <a:cubicBezTo>
                    <a:pt x="732525" y="372716"/>
                    <a:pt x="708334" y="364643"/>
                    <a:pt x="676591" y="369332"/>
                  </a:cubicBezTo>
                  <a:cubicBezTo>
                    <a:pt x="661154" y="370442"/>
                    <a:pt x="632629" y="361956"/>
                    <a:pt x="603793" y="369332"/>
                  </a:cubicBezTo>
                  <a:cubicBezTo>
                    <a:pt x="610268" y="376050"/>
                    <a:pt x="553697" y="365619"/>
                    <a:pt x="530995" y="369332"/>
                  </a:cubicBezTo>
                  <a:cubicBezTo>
                    <a:pt x="491539" y="384760"/>
                    <a:pt x="494139" y="343542"/>
                    <a:pt x="432504" y="369332"/>
                  </a:cubicBezTo>
                  <a:cubicBezTo>
                    <a:pt x="393686" y="373298"/>
                    <a:pt x="400290" y="332262"/>
                    <a:pt x="346860" y="369332"/>
                  </a:cubicBezTo>
                  <a:cubicBezTo>
                    <a:pt x="321722" y="408396"/>
                    <a:pt x="333097" y="362149"/>
                    <a:pt x="299755" y="369332"/>
                  </a:cubicBezTo>
                  <a:cubicBezTo>
                    <a:pt x="289206" y="364840"/>
                    <a:pt x="246908" y="338174"/>
                    <a:pt x="226957" y="369332"/>
                  </a:cubicBezTo>
                  <a:cubicBezTo>
                    <a:pt x="234621" y="400320"/>
                    <a:pt x="183321" y="338327"/>
                    <a:pt x="128466" y="369332"/>
                  </a:cubicBezTo>
                  <a:cubicBezTo>
                    <a:pt x="121279" y="396885"/>
                    <a:pt x="59826" y="329488"/>
                    <a:pt x="0" y="369332"/>
                  </a:cubicBezTo>
                  <a:cubicBezTo>
                    <a:pt x="-8338" y="272921"/>
                    <a:pt x="5470" y="263219"/>
                    <a:pt x="0" y="177279"/>
                  </a:cubicBezTo>
                  <a:cubicBezTo>
                    <a:pt x="-12591" y="103821"/>
                    <a:pt x="2383" y="32040"/>
                    <a:pt x="0" y="0"/>
                  </a:cubicBezTo>
                  <a:close/>
                </a:path>
                <a:path w="1284667" h="369332" stroke="0" extrusionOk="0">
                  <a:moveTo>
                    <a:pt x="0" y="0"/>
                  </a:moveTo>
                  <a:cubicBezTo>
                    <a:pt x="6499" y="-19403"/>
                    <a:pt x="29616" y="12026"/>
                    <a:pt x="72797" y="0"/>
                  </a:cubicBezTo>
                  <a:cubicBezTo>
                    <a:pt x="112918" y="685"/>
                    <a:pt x="99510" y="5244"/>
                    <a:pt x="119902" y="0"/>
                  </a:cubicBezTo>
                  <a:cubicBezTo>
                    <a:pt x="173968" y="7851"/>
                    <a:pt x="199342" y="44162"/>
                    <a:pt x="231240" y="0"/>
                  </a:cubicBezTo>
                  <a:cubicBezTo>
                    <a:pt x="276425" y="-24198"/>
                    <a:pt x="302070" y="14387"/>
                    <a:pt x="304037" y="0"/>
                  </a:cubicBezTo>
                  <a:cubicBezTo>
                    <a:pt x="305400" y="-29527"/>
                    <a:pt x="336191" y="-3227"/>
                    <a:pt x="376835" y="0"/>
                  </a:cubicBezTo>
                  <a:cubicBezTo>
                    <a:pt x="408544" y="8752"/>
                    <a:pt x="449404" y="24475"/>
                    <a:pt x="488173" y="0"/>
                  </a:cubicBezTo>
                  <a:cubicBezTo>
                    <a:pt x="544716" y="-22211"/>
                    <a:pt x="536095" y="8868"/>
                    <a:pt x="548124" y="0"/>
                  </a:cubicBezTo>
                  <a:cubicBezTo>
                    <a:pt x="583391" y="-12160"/>
                    <a:pt x="598309" y="34185"/>
                    <a:pt x="659462" y="0"/>
                  </a:cubicBezTo>
                  <a:cubicBezTo>
                    <a:pt x="668642" y="21593"/>
                    <a:pt x="738742" y="33614"/>
                    <a:pt x="770800" y="0"/>
                  </a:cubicBezTo>
                  <a:cubicBezTo>
                    <a:pt x="845881" y="-41474"/>
                    <a:pt x="808697" y="13077"/>
                    <a:pt x="856444" y="0"/>
                  </a:cubicBezTo>
                  <a:cubicBezTo>
                    <a:pt x="883120" y="775"/>
                    <a:pt x="959900" y="67464"/>
                    <a:pt x="967782" y="0"/>
                  </a:cubicBezTo>
                  <a:cubicBezTo>
                    <a:pt x="978297" y="-34461"/>
                    <a:pt x="1014842" y="45228"/>
                    <a:pt x="1040580" y="0"/>
                  </a:cubicBezTo>
                  <a:cubicBezTo>
                    <a:pt x="1055332" y="-17695"/>
                    <a:pt x="1084326" y="11616"/>
                    <a:pt x="1113378" y="0"/>
                  </a:cubicBezTo>
                  <a:cubicBezTo>
                    <a:pt x="1127679" y="-4944"/>
                    <a:pt x="1177985" y="8374"/>
                    <a:pt x="1211869" y="0"/>
                  </a:cubicBezTo>
                  <a:cubicBezTo>
                    <a:pt x="1240430" y="-14620"/>
                    <a:pt x="1240413" y="3445"/>
                    <a:pt x="1284667" y="0"/>
                  </a:cubicBezTo>
                  <a:cubicBezTo>
                    <a:pt x="1287783" y="98958"/>
                    <a:pt x="1282163" y="114236"/>
                    <a:pt x="1284667" y="192052"/>
                  </a:cubicBezTo>
                  <a:cubicBezTo>
                    <a:pt x="1306590" y="268712"/>
                    <a:pt x="1281248" y="339435"/>
                    <a:pt x="1284667" y="369332"/>
                  </a:cubicBezTo>
                  <a:cubicBezTo>
                    <a:pt x="1270787" y="415341"/>
                    <a:pt x="1247634" y="347598"/>
                    <a:pt x="1186175" y="369332"/>
                  </a:cubicBezTo>
                  <a:cubicBezTo>
                    <a:pt x="1134570" y="375310"/>
                    <a:pt x="1174307" y="365488"/>
                    <a:pt x="1139071" y="369332"/>
                  </a:cubicBezTo>
                  <a:cubicBezTo>
                    <a:pt x="1126047" y="382676"/>
                    <a:pt x="1107783" y="353807"/>
                    <a:pt x="1079120" y="369332"/>
                  </a:cubicBezTo>
                  <a:cubicBezTo>
                    <a:pt x="1067774" y="405487"/>
                    <a:pt x="1016594" y="338828"/>
                    <a:pt x="967782" y="369332"/>
                  </a:cubicBezTo>
                  <a:cubicBezTo>
                    <a:pt x="939348" y="406177"/>
                    <a:pt x="932454" y="361047"/>
                    <a:pt x="882137" y="369332"/>
                  </a:cubicBezTo>
                  <a:cubicBezTo>
                    <a:pt x="851768" y="369211"/>
                    <a:pt x="840559" y="349145"/>
                    <a:pt x="822186" y="369332"/>
                  </a:cubicBezTo>
                  <a:cubicBezTo>
                    <a:pt x="823821" y="373683"/>
                    <a:pt x="780981" y="388626"/>
                    <a:pt x="736542" y="369332"/>
                  </a:cubicBezTo>
                  <a:cubicBezTo>
                    <a:pt x="706032" y="378399"/>
                    <a:pt x="711590" y="349421"/>
                    <a:pt x="689437" y="369332"/>
                  </a:cubicBezTo>
                  <a:cubicBezTo>
                    <a:pt x="670174" y="381008"/>
                    <a:pt x="650255" y="365515"/>
                    <a:pt x="642333" y="369332"/>
                  </a:cubicBezTo>
                  <a:cubicBezTo>
                    <a:pt x="648987" y="370954"/>
                    <a:pt x="607151" y="340487"/>
                    <a:pt x="556689" y="369332"/>
                  </a:cubicBezTo>
                  <a:cubicBezTo>
                    <a:pt x="505867" y="387890"/>
                    <a:pt x="512822" y="357346"/>
                    <a:pt x="496737" y="369332"/>
                  </a:cubicBezTo>
                  <a:cubicBezTo>
                    <a:pt x="466675" y="368310"/>
                    <a:pt x="451212" y="374502"/>
                    <a:pt x="398246" y="369332"/>
                  </a:cubicBezTo>
                  <a:cubicBezTo>
                    <a:pt x="351065" y="383804"/>
                    <a:pt x="360596" y="375415"/>
                    <a:pt x="338295" y="369332"/>
                  </a:cubicBezTo>
                  <a:cubicBezTo>
                    <a:pt x="302720" y="368877"/>
                    <a:pt x="288641" y="349103"/>
                    <a:pt x="239804" y="369332"/>
                  </a:cubicBezTo>
                  <a:cubicBezTo>
                    <a:pt x="185645" y="380032"/>
                    <a:pt x="196123" y="358951"/>
                    <a:pt x="192700" y="369332"/>
                  </a:cubicBezTo>
                  <a:cubicBezTo>
                    <a:pt x="184472" y="388779"/>
                    <a:pt x="126691" y="354792"/>
                    <a:pt x="94208" y="369332"/>
                  </a:cubicBezTo>
                  <a:cubicBezTo>
                    <a:pt x="81021" y="371583"/>
                    <a:pt x="55556" y="352489"/>
                    <a:pt x="0" y="369332"/>
                  </a:cubicBezTo>
                  <a:cubicBezTo>
                    <a:pt x="-10073" y="316932"/>
                    <a:pt x="21066" y="251887"/>
                    <a:pt x="0" y="195745"/>
                  </a:cubicBezTo>
                  <a:cubicBezTo>
                    <a:pt x="-22915" y="144529"/>
                    <a:pt x="-14242" y="32194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57942" y="-31265"/>
                    <a:pt x="76086" y="13060"/>
                    <a:pt x="111337" y="0"/>
                  </a:cubicBezTo>
                  <a:cubicBezTo>
                    <a:pt x="146931" y="-18826"/>
                    <a:pt x="152833" y="13564"/>
                    <a:pt x="171288" y="0"/>
                  </a:cubicBezTo>
                  <a:cubicBezTo>
                    <a:pt x="189667" y="3141"/>
                    <a:pt x="202668" y="37399"/>
                    <a:pt x="256933" y="0"/>
                  </a:cubicBezTo>
                  <a:cubicBezTo>
                    <a:pt x="286289" y="-29472"/>
                    <a:pt x="340371" y="1136"/>
                    <a:pt x="355424" y="0"/>
                  </a:cubicBezTo>
                  <a:cubicBezTo>
                    <a:pt x="377391" y="-5833"/>
                    <a:pt x="394604" y="695"/>
                    <a:pt x="402529" y="0"/>
                  </a:cubicBezTo>
                  <a:cubicBezTo>
                    <a:pt x="416279" y="-7229"/>
                    <a:pt x="431098" y="-1178"/>
                    <a:pt x="449633" y="0"/>
                  </a:cubicBezTo>
                  <a:cubicBezTo>
                    <a:pt x="478331" y="-20002"/>
                    <a:pt x="511865" y="37542"/>
                    <a:pt x="560971" y="0"/>
                  </a:cubicBezTo>
                  <a:cubicBezTo>
                    <a:pt x="587431" y="-44246"/>
                    <a:pt x="620266" y="-1305"/>
                    <a:pt x="646615" y="0"/>
                  </a:cubicBezTo>
                  <a:cubicBezTo>
                    <a:pt x="690294" y="-916"/>
                    <a:pt x="681980" y="9820"/>
                    <a:pt x="693720" y="0"/>
                  </a:cubicBezTo>
                  <a:cubicBezTo>
                    <a:pt x="709951" y="5907"/>
                    <a:pt x="763000" y="11024"/>
                    <a:pt x="779364" y="0"/>
                  </a:cubicBezTo>
                  <a:cubicBezTo>
                    <a:pt x="796737" y="-5572"/>
                    <a:pt x="833903" y="26654"/>
                    <a:pt x="890702" y="0"/>
                  </a:cubicBezTo>
                  <a:cubicBezTo>
                    <a:pt x="937847" y="-21028"/>
                    <a:pt x="933683" y="5592"/>
                    <a:pt x="963500" y="0"/>
                  </a:cubicBezTo>
                  <a:cubicBezTo>
                    <a:pt x="993716" y="-19205"/>
                    <a:pt x="1001970" y="18953"/>
                    <a:pt x="1036298" y="0"/>
                  </a:cubicBezTo>
                  <a:cubicBezTo>
                    <a:pt x="1056951" y="-14029"/>
                    <a:pt x="1106929" y="15353"/>
                    <a:pt x="1121942" y="0"/>
                  </a:cubicBezTo>
                  <a:cubicBezTo>
                    <a:pt x="1111884" y="7696"/>
                    <a:pt x="1226201" y="25858"/>
                    <a:pt x="1284667" y="0"/>
                  </a:cubicBezTo>
                  <a:cubicBezTo>
                    <a:pt x="1278419" y="94931"/>
                    <a:pt x="1280651" y="112251"/>
                    <a:pt x="1284667" y="188359"/>
                  </a:cubicBezTo>
                  <a:cubicBezTo>
                    <a:pt x="1286970" y="252547"/>
                    <a:pt x="1299974" y="327458"/>
                    <a:pt x="1284667" y="369332"/>
                  </a:cubicBezTo>
                  <a:cubicBezTo>
                    <a:pt x="1256862" y="408448"/>
                    <a:pt x="1246392" y="365130"/>
                    <a:pt x="1211869" y="369332"/>
                  </a:cubicBezTo>
                  <a:cubicBezTo>
                    <a:pt x="1181318" y="405525"/>
                    <a:pt x="1186682" y="337247"/>
                    <a:pt x="1151918" y="369332"/>
                  </a:cubicBezTo>
                  <a:cubicBezTo>
                    <a:pt x="1119071" y="373044"/>
                    <a:pt x="1078853" y="358351"/>
                    <a:pt x="1040580" y="369332"/>
                  </a:cubicBezTo>
                  <a:cubicBezTo>
                    <a:pt x="1006141" y="374600"/>
                    <a:pt x="988394" y="358874"/>
                    <a:pt x="954935" y="369332"/>
                  </a:cubicBezTo>
                  <a:cubicBezTo>
                    <a:pt x="925283" y="405671"/>
                    <a:pt x="921748" y="365088"/>
                    <a:pt x="907831" y="369332"/>
                  </a:cubicBezTo>
                  <a:cubicBezTo>
                    <a:pt x="889981" y="370289"/>
                    <a:pt x="852576" y="359253"/>
                    <a:pt x="822186" y="369332"/>
                  </a:cubicBezTo>
                  <a:cubicBezTo>
                    <a:pt x="806013" y="384268"/>
                    <a:pt x="772707" y="358675"/>
                    <a:pt x="749389" y="369332"/>
                  </a:cubicBezTo>
                  <a:cubicBezTo>
                    <a:pt x="724495" y="388435"/>
                    <a:pt x="692360" y="356650"/>
                    <a:pt x="676591" y="369332"/>
                  </a:cubicBezTo>
                  <a:cubicBezTo>
                    <a:pt x="660366" y="368505"/>
                    <a:pt x="631259" y="358037"/>
                    <a:pt x="603793" y="369332"/>
                  </a:cubicBezTo>
                  <a:cubicBezTo>
                    <a:pt x="589274" y="361823"/>
                    <a:pt x="557211" y="329183"/>
                    <a:pt x="530995" y="369332"/>
                  </a:cubicBezTo>
                  <a:cubicBezTo>
                    <a:pt x="508290" y="414429"/>
                    <a:pt x="493269" y="340070"/>
                    <a:pt x="432504" y="369332"/>
                  </a:cubicBezTo>
                  <a:cubicBezTo>
                    <a:pt x="413304" y="397714"/>
                    <a:pt x="372907" y="353823"/>
                    <a:pt x="346860" y="369332"/>
                  </a:cubicBezTo>
                  <a:cubicBezTo>
                    <a:pt x="317811" y="397262"/>
                    <a:pt x="324677" y="351544"/>
                    <a:pt x="299755" y="369332"/>
                  </a:cubicBezTo>
                  <a:cubicBezTo>
                    <a:pt x="285544" y="381562"/>
                    <a:pt x="238406" y="358065"/>
                    <a:pt x="226957" y="369332"/>
                  </a:cubicBezTo>
                  <a:cubicBezTo>
                    <a:pt x="214036" y="405307"/>
                    <a:pt x="167184" y="376926"/>
                    <a:pt x="128466" y="369332"/>
                  </a:cubicBezTo>
                  <a:cubicBezTo>
                    <a:pt x="102819" y="365525"/>
                    <a:pt x="39528" y="337009"/>
                    <a:pt x="0" y="369332"/>
                  </a:cubicBezTo>
                  <a:cubicBezTo>
                    <a:pt x="6035" y="286933"/>
                    <a:pt x="3737" y="251470"/>
                    <a:pt x="0" y="177279"/>
                  </a:cubicBezTo>
                  <a:cubicBezTo>
                    <a:pt x="-13013" y="99736"/>
                    <a:pt x="-14202" y="30781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0509" y="-17538"/>
                    <a:pt x="72110" y="38743"/>
                    <a:pt x="111337" y="0"/>
                  </a:cubicBezTo>
                  <a:cubicBezTo>
                    <a:pt x="142413" y="-25557"/>
                    <a:pt x="137058" y="7414"/>
                    <a:pt x="171288" y="0"/>
                  </a:cubicBezTo>
                  <a:cubicBezTo>
                    <a:pt x="203806" y="-12234"/>
                    <a:pt x="222854" y="30225"/>
                    <a:pt x="256933" y="0"/>
                  </a:cubicBezTo>
                  <a:cubicBezTo>
                    <a:pt x="290921" y="-22692"/>
                    <a:pt x="334685" y="-3243"/>
                    <a:pt x="355424" y="0"/>
                  </a:cubicBezTo>
                  <a:cubicBezTo>
                    <a:pt x="378929" y="-8166"/>
                    <a:pt x="386201" y="2266"/>
                    <a:pt x="402529" y="0"/>
                  </a:cubicBezTo>
                  <a:cubicBezTo>
                    <a:pt x="412501" y="-4465"/>
                    <a:pt x="423343" y="5145"/>
                    <a:pt x="449633" y="0"/>
                  </a:cubicBezTo>
                  <a:cubicBezTo>
                    <a:pt x="497570" y="-24717"/>
                    <a:pt x="531690" y="56266"/>
                    <a:pt x="560971" y="0"/>
                  </a:cubicBezTo>
                  <a:cubicBezTo>
                    <a:pt x="598984" y="-44915"/>
                    <a:pt x="608476" y="-2198"/>
                    <a:pt x="646615" y="0"/>
                  </a:cubicBezTo>
                  <a:cubicBezTo>
                    <a:pt x="686552" y="-259"/>
                    <a:pt x="680346" y="5383"/>
                    <a:pt x="693720" y="0"/>
                  </a:cubicBezTo>
                  <a:cubicBezTo>
                    <a:pt x="712811" y="-2286"/>
                    <a:pt x="749508" y="30353"/>
                    <a:pt x="779364" y="0"/>
                  </a:cubicBezTo>
                  <a:cubicBezTo>
                    <a:pt x="815249" y="-3000"/>
                    <a:pt x="855414" y="15969"/>
                    <a:pt x="890702" y="0"/>
                  </a:cubicBezTo>
                  <a:cubicBezTo>
                    <a:pt x="932848" y="-25078"/>
                    <a:pt x="925988" y="14534"/>
                    <a:pt x="963500" y="0"/>
                  </a:cubicBezTo>
                  <a:cubicBezTo>
                    <a:pt x="993890" y="-9987"/>
                    <a:pt x="1018586" y="11674"/>
                    <a:pt x="1036298" y="0"/>
                  </a:cubicBezTo>
                  <a:cubicBezTo>
                    <a:pt x="1057225" y="-16646"/>
                    <a:pt x="1099049" y="8686"/>
                    <a:pt x="1121942" y="0"/>
                  </a:cubicBezTo>
                  <a:cubicBezTo>
                    <a:pt x="1132690" y="-15723"/>
                    <a:pt x="1187515" y="32213"/>
                    <a:pt x="1284667" y="0"/>
                  </a:cubicBezTo>
                  <a:cubicBezTo>
                    <a:pt x="1284798" y="98584"/>
                    <a:pt x="1283944" y="132637"/>
                    <a:pt x="1284667" y="188359"/>
                  </a:cubicBezTo>
                  <a:cubicBezTo>
                    <a:pt x="1279095" y="257175"/>
                    <a:pt x="1285221" y="333923"/>
                    <a:pt x="1284667" y="369332"/>
                  </a:cubicBezTo>
                  <a:cubicBezTo>
                    <a:pt x="1260588" y="387003"/>
                    <a:pt x="1234156" y="343282"/>
                    <a:pt x="1211869" y="369332"/>
                  </a:cubicBezTo>
                  <a:cubicBezTo>
                    <a:pt x="1180584" y="387985"/>
                    <a:pt x="1180138" y="351433"/>
                    <a:pt x="1151918" y="369332"/>
                  </a:cubicBezTo>
                  <a:cubicBezTo>
                    <a:pt x="1118920" y="377153"/>
                    <a:pt x="1071122" y="359705"/>
                    <a:pt x="1040580" y="369332"/>
                  </a:cubicBezTo>
                  <a:cubicBezTo>
                    <a:pt x="1011578" y="393991"/>
                    <a:pt x="993187" y="351239"/>
                    <a:pt x="954935" y="369332"/>
                  </a:cubicBezTo>
                  <a:cubicBezTo>
                    <a:pt x="927863" y="394281"/>
                    <a:pt x="922081" y="361329"/>
                    <a:pt x="907831" y="369332"/>
                  </a:cubicBezTo>
                  <a:cubicBezTo>
                    <a:pt x="893400" y="383376"/>
                    <a:pt x="843934" y="356445"/>
                    <a:pt x="822186" y="369332"/>
                  </a:cubicBezTo>
                  <a:cubicBezTo>
                    <a:pt x="796762" y="383513"/>
                    <a:pt x="769104" y="357303"/>
                    <a:pt x="749389" y="369332"/>
                  </a:cubicBezTo>
                  <a:cubicBezTo>
                    <a:pt x="730056" y="387365"/>
                    <a:pt x="705102" y="361279"/>
                    <a:pt x="676591" y="369332"/>
                  </a:cubicBezTo>
                  <a:cubicBezTo>
                    <a:pt x="659483" y="373686"/>
                    <a:pt x="623659" y="358536"/>
                    <a:pt x="603793" y="369332"/>
                  </a:cubicBezTo>
                  <a:cubicBezTo>
                    <a:pt x="589194" y="370900"/>
                    <a:pt x="560821" y="340660"/>
                    <a:pt x="530995" y="369332"/>
                  </a:cubicBezTo>
                  <a:cubicBezTo>
                    <a:pt x="500808" y="406088"/>
                    <a:pt x="486673" y="342907"/>
                    <a:pt x="432504" y="369332"/>
                  </a:cubicBezTo>
                  <a:cubicBezTo>
                    <a:pt x="392533" y="384273"/>
                    <a:pt x="381749" y="349792"/>
                    <a:pt x="346860" y="369332"/>
                  </a:cubicBezTo>
                  <a:cubicBezTo>
                    <a:pt x="322488" y="398937"/>
                    <a:pt x="323209" y="356246"/>
                    <a:pt x="299755" y="369332"/>
                  </a:cubicBezTo>
                  <a:cubicBezTo>
                    <a:pt x="278351" y="371822"/>
                    <a:pt x="246914" y="344832"/>
                    <a:pt x="226957" y="369332"/>
                  </a:cubicBezTo>
                  <a:cubicBezTo>
                    <a:pt x="208057" y="393342"/>
                    <a:pt x="185064" y="355861"/>
                    <a:pt x="128466" y="369332"/>
                  </a:cubicBezTo>
                  <a:cubicBezTo>
                    <a:pt x="107674" y="393217"/>
                    <a:pt x="35145" y="340670"/>
                    <a:pt x="0" y="369332"/>
                  </a:cubicBezTo>
                  <a:cubicBezTo>
                    <a:pt x="-6208" y="290111"/>
                    <a:pt x="7883" y="254080"/>
                    <a:pt x="0" y="177279"/>
                  </a:cubicBezTo>
                  <a:cubicBezTo>
                    <a:pt x="-4294" y="91043"/>
                    <a:pt x="-1329" y="27723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3682" y="-21674"/>
                    <a:pt x="76755" y="33073"/>
                    <a:pt x="111337" y="0"/>
                  </a:cubicBezTo>
                  <a:cubicBezTo>
                    <a:pt x="133004" y="-29449"/>
                    <a:pt x="146932" y="8098"/>
                    <a:pt x="171288" y="0"/>
                  </a:cubicBezTo>
                  <a:cubicBezTo>
                    <a:pt x="203299" y="-358"/>
                    <a:pt x="231845" y="29620"/>
                    <a:pt x="256933" y="0"/>
                  </a:cubicBezTo>
                  <a:cubicBezTo>
                    <a:pt x="289991" y="-20532"/>
                    <a:pt x="335715" y="-2591"/>
                    <a:pt x="355424" y="0"/>
                  </a:cubicBezTo>
                  <a:cubicBezTo>
                    <a:pt x="379546" y="-8645"/>
                    <a:pt x="389830" y="-2249"/>
                    <a:pt x="402529" y="0"/>
                  </a:cubicBezTo>
                  <a:cubicBezTo>
                    <a:pt x="411520" y="-3695"/>
                    <a:pt x="430157" y="3169"/>
                    <a:pt x="449633" y="0"/>
                  </a:cubicBezTo>
                  <a:cubicBezTo>
                    <a:pt x="486986" y="-25330"/>
                    <a:pt x="530790" y="44298"/>
                    <a:pt x="560971" y="0"/>
                  </a:cubicBezTo>
                  <a:cubicBezTo>
                    <a:pt x="601116" y="-51279"/>
                    <a:pt x="620168" y="-17427"/>
                    <a:pt x="646615" y="0"/>
                  </a:cubicBezTo>
                  <a:cubicBezTo>
                    <a:pt x="686220" y="1138"/>
                    <a:pt x="678398" y="3430"/>
                    <a:pt x="693720" y="0"/>
                  </a:cubicBezTo>
                  <a:cubicBezTo>
                    <a:pt x="715361" y="1358"/>
                    <a:pt x="743090" y="23725"/>
                    <a:pt x="779364" y="0"/>
                  </a:cubicBezTo>
                  <a:cubicBezTo>
                    <a:pt x="806138" y="-5689"/>
                    <a:pt x="849976" y="12031"/>
                    <a:pt x="890702" y="0"/>
                  </a:cubicBezTo>
                  <a:cubicBezTo>
                    <a:pt x="926958" y="-20705"/>
                    <a:pt x="931606" y="14807"/>
                    <a:pt x="963500" y="0"/>
                  </a:cubicBezTo>
                  <a:cubicBezTo>
                    <a:pt x="983856" y="-18587"/>
                    <a:pt x="1019607" y="12432"/>
                    <a:pt x="1036298" y="0"/>
                  </a:cubicBezTo>
                  <a:cubicBezTo>
                    <a:pt x="1044646" y="-14770"/>
                    <a:pt x="1094557" y="8736"/>
                    <a:pt x="1121942" y="0"/>
                  </a:cubicBezTo>
                  <a:cubicBezTo>
                    <a:pt x="1126044" y="-33434"/>
                    <a:pt x="1208162" y="12156"/>
                    <a:pt x="1284667" y="0"/>
                  </a:cubicBezTo>
                  <a:cubicBezTo>
                    <a:pt x="1282946" y="100929"/>
                    <a:pt x="1281781" y="135253"/>
                    <a:pt x="1284667" y="188359"/>
                  </a:cubicBezTo>
                  <a:cubicBezTo>
                    <a:pt x="1280199" y="261692"/>
                    <a:pt x="1290434" y="336366"/>
                    <a:pt x="1284667" y="369332"/>
                  </a:cubicBezTo>
                  <a:cubicBezTo>
                    <a:pt x="1255300" y="391676"/>
                    <a:pt x="1232902" y="343403"/>
                    <a:pt x="1211869" y="369332"/>
                  </a:cubicBezTo>
                  <a:cubicBezTo>
                    <a:pt x="1188388" y="389986"/>
                    <a:pt x="1177962" y="348054"/>
                    <a:pt x="1151918" y="369332"/>
                  </a:cubicBezTo>
                  <a:cubicBezTo>
                    <a:pt x="1134828" y="374040"/>
                    <a:pt x="1084083" y="355902"/>
                    <a:pt x="1040580" y="369332"/>
                  </a:cubicBezTo>
                  <a:cubicBezTo>
                    <a:pt x="1006213" y="390316"/>
                    <a:pt x="988449" y="346161"/>
                    <a:pt x="954935" y="369332"/>
                  </a:cubicBezTo>
                  <a:cubicBezTo>
                    <a:pt x="927919" y="398289"/>
                    <a:pt x="919107" y="355429"/>
                    <a:pt x="907831" y="369332"/>
                  </a:cubicBezTo>
                  <a:cubicBezTo>
                    <a:pt x="890524" y="377035"/>
                    <a:pt x="853743" y="365081"/>
                    <a:pt x="822186" y="369332"/>
                  </a:cubicBezTo>
                  <a:cubicBezTo>
                    <a:pt x="799130" y="389120"/>
                    <a:pt x="771109" y="356696"/>
                    <a:pt x="749389" y="369332"/>
                  </a:cubicBezTo>
                  <a:cubicBezTo>
                    <a:pt x="730088" y="380008"/>
                    <a:pt x="704905" y="360376"/>
                    <a:pt x="676591" y="369332"/>
                  </a:cubicBezTo>
                  <a:cubicBezTo>
                    <a:pt x="659926" y="372867"/>
                    <a:pt x="629249" y="359109"/>
                    <a:pt x="603793" y="369332"/>
                  </a:cubicBezTo>
                  <a:cubicBezTo>
                    <a:pt x="604077" y="374634"/>
                    <a:pt x="557257" y="355624"/>
                    <a:pt x="530995" y="369332"/>
                  </a:cubicBezTo>
                  <a:cubicBezTo>
                    <a:pt x="500329" y="389375"/>
                    <a:pt x="493478" y="356749"/>
                    <a:pt x="432504" y="369332"/>
                  </a:cubicBezTo>
                  <a:cubicBezTo>
                    <a:pt x="399403" y="377673"/>
                    <a:pt x="391913" y="347490"/>
                    <a:pt x="346860" y="369332"/>
                  </a:cubicBezTo>
                  <a:cubicBezTo>
                    <a:pt x="321561" y="403503"/>
                    <a:pt x="325344" y="355408"/>
                    <a:pt x="299755" y="369332"/>
                  </a:cubicBezTo>
                  <a:cubicBezTo>
                    <a:pt x="288798" y="368063"/>
                    <a:pt x="252715" y="345312"/>
                    <a:pt x="226957" y="369332"/>
                  </a:cubicBezTo>
                  <a:cubicBezTo>
                    <a:pt x="229385" y="403113"/>
                    <a:pt x="182411" y="352197"/>
                    <a:pt x="128466" y="369332"/>
                  </a:cubicBezTo>
                  <a:cubicBezTo>
                    <a:pt x="119656" y="400250"/>
                    <a:pt x="53950" y="338316"/>
                    <a:pt x="0" y="369332"/>
                  </a:cubicBezTo>
                  <a:cubicBezTo>
                    <a:pt x="-11202" y="277453"/>
                    <a:pt x="9500" y="259616"/>
                    <a:pt x="0" y="177279"/>
                  </a:cubicBezTo>
                  <a:cubicBezTo>
                    <a:pt x="-8930" y="103183"/>
                    <a:pt x="-2685" y="2911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  <a:gd name="csX0" fmla="*/ 0 w 1284667"/>
                        <a:gd name="csY0" fmla="*/ 0 h 369332"/>
                        <a:gd name="csX1" fmla="*/ 72797 w 1284667"/>
                        <a:gd name="csY1" fmla="*/ 0 h 369332"/>
                        <a:gd name="csX2" fmla="*/ 119902 w 1284667"/>
                        <a:gd name="csY2" fmla="*/ 0 h 369332"/>
                        <a:gd name="csX3" fmla="*/ 231240 w 1284667"/>
                        <a:gd name="csY3" fmla="*/ 0 h 369332"/>
                        <a:gd name="csX4" fmla="*/ 304037 w 1284667"/>
                        <a:gd name="csY4" fmla="*/ 0 h 369332"/>
                        <a:gd name="csX5" fmla="*/ 376835 w 1284667"/>
                        <a:gd name="csY5" fmla="*/ 0 h 369332"/>
                        <a:gd name="csX6" fmla="*/ 488173 w 1284667"/>
                        <a:gd name="csY6" fmla="*/ 0 h 369332"/>
                        <a:gd name="csX7" fmla="*/ 548124 w 1284667"/>
                        <a:gd name="csY7" fmla="*/ 0 h 369332"/>
                        <a:gd name="csX8" fmla="*/ 659462 w 1284667"/>
                        <a:gd name="csY8" fmla="*/ 0 h 369332"/>
                        <a:gd name="csX9" fmla="*/ 770800 w 1284667"/>
                        <a:gd name="csY9" fmla="*/ 0 h 369332"/>
                        <a:gd name="csX10" fmla="*/ 856444 w 1284667"/>
                        <a:gd name="csY10" fmla="*/ 0 h 369332"/>
                        <a:gd name="csX11" fmla="*/ 967782 w 1284667"/>
                        <a:gd name="csY11" fmla="*/ 0 h 369332"/>
                        <a:gd name="csX12" fmla="*/ 1040580 w 1284667"/>
                        <a:gd name="csY12" fmla="*/ 0 h 369332"/>
                        <a:gd name="csX13" fmla="*/ 1113378 w 1284667"/>
                        <a:gd name="csY13" fmla="*/ 0 h 369332"/>
                        <a:gd name="csX14" fmla="*/ 1211869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92052 h 369332"/>
                        <a:gd name="csX17" fmla="*/ 1284667 w 1284667"/>
                        <a:gd name="csY17" fmla="*/ 369332 h 369332"/>
                        <a:gd name="csX18" fmla="*/ 1186175 w 1284667"/>
                        <a:gd name="csY18" fmla="*/ 369332 h 369332"/>
                        <a:gd name="csX19" fmla="*/ 1139071 w 1284667"/>
                        <a:gd name="csY19" fmla="*/ 369332 h 369332"/>
                        <a:gd name="csX20" fmla="*/ 1079120 w 1284667"/>
                        <a:gd name="csY20" fmla="*/ 369332 h 369332"/>
                        <a:gd name="csX21" fmla="*/ 967782 w 1284667"/>
                        <a:gd name="csY21" fmla="*/ 369332 h 369332"/>
                        <a:gd name="csX22" fmla="*/ 882137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36542 w 1284667"/>
                        <a:gd name="csY24" fmla="*/ 369332 h 369332"/>
                        <a:gd name="csX25" fmla="*/ 689437 w 1284667"/>
                        <a:gd name="csY25" fmla="*/ 369332 h 369332"/>
                        <a:gd name="csX26" fmla="*/ 642333 w 1284667"/>
                        <a:gd name="csY26" fmla="*/ 369332 h 369332"/>
                        <a:gd name="csX27" fmla="*/ 556689 w 1284667"/>
                        <a:gd name="csY27" fmla="*/ 369332 h 369332"/>
                        <a:gd name="csX28" fmla="*/ 496737 w 1284667"/>
                        <a:gd name="csY28" fmla="*/ 369332 h 369332"/>
                        <a:gd name="csX29" fmla="*/ 398246 w 1284667"/>
                        <a:gd name="csY29" fmla="*/ 369332 h 369332"/>
                        <a:gd name="csX30" fmla="*/ 338295 w 1284667"/>
                        <a:gd name="csY30" fmla="*/ 369332 h 369332"/>
                        <a:gd name="csX31" fmla="*/ 239804 w 1284667"/>
                        <a:gd name="csY31" fmla="*/ 369332 h 369332"/>
                        <a:gd name="csX32" fmla="*/ 192700 w 1284667"/>
                        <a:gd name="csY32" fmla="*/ 369332 h 369332"/>
                        <a:gd name="csX33" fmla="*/ 94208 w 1284667"/>
                        <a:gd name="csY33" fmla="*/ 369332 h 369332"/>
                        <a:gd name="csX34" fmla="*/ 0 w 1284667"/>
                        <a:gd name="csY34" fmla="*/ 369332 h 369332"/>
                        <a:gd name="csX35" fmla="*/ 0 w 1284667"/>
                        <a:gd name="csY35" fmla="*/ 195745 h 369332"/>
                        <a:gd name="csX36" fmla="*/ 0 w 1284667"/>
                        <a:gd name="csY36" fmla="*/ 0 h 369332"/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  <a:cxn ang="0">
                          <a:pos x="csX9" y="csY9"/>
                        </a:cxn>
                        <a:cxn ang="0">
                          <a:pos x="csX10" y="csY10"/>
                        </a:cxn>
                        <a:cxn ang="0">
                          <a:pos x="csX11" y="csY11"/>
                        </a:cxn>
                        <a:cxn ang="0">
                          <a:pos x="csX12" y="csY12"/>
                        </a:cxn>
                        <a:cxn ang="0">
                          <a:pos x="csX13" y="csY13"/>
                        </a:cxn>
                        <a:cxn ang="0">
                          <a:pos x="csX14" y="csY14"/>
                        </a:cxn>
                        <a:cxn ang="0">
                          <a:pos x="csX15" y="csY15"/>
                        </a:cxn>
                        <a:cxn ang="0">
                          <a:pos x="csX16" y="csY16"/>
                        </a:cxn>
                        <a:cxn ang="0">
                          <a:pos x="csX17" y="csY17"/>
                        </a:cxn>
                        <a:cxn ang="0">
                          <a:pos x="csX18" y="csY18"/>
                        </a:cxn>
                        <a:cxn ang="0">
                          <a:pos x="csX19" y="csY19"/>
                        </a:cxn>
                        <a:cxn ang="0">
                          <a:pos x="csX20" y="csY20"/>
                        </a:cxn>
                        <a:cxn ang="0">
                          <a:pos x="csX21" y="csY21"/>
                        </a:cxn>
                        <a:cxn ang="0">
                          <a:pos x="csX22" y="csY22"/>
                        </a:cxn>
                        <a:cxn ang="0">
                          <a:pos x="csX23" y="csY23"/>
                        </a:cxn>
                        <a:cxn ang="0">
                          <a:pos x="csX24" y="csY24"/>
                        </a:cxn>
                        <a:cxn ang="0">
                          <a:pos x="csX25" y="csY25"/>
                        </a:cxn>
                        <a:cxn ang="0">
                          <a:pos x="csX26" y="csY26"/>
                        </a:cxn>
                        <a:cxn ang="0">
                          <a:pos x="csX27" y="csY27"/>
                        </a:cxn>
                        <a:cxn ang="0">
                          <a:pos x="csX28" y="csY28"/>
                        </a:cxn>
                        <a:cxn ang="0">
                          <a:pos x="csX29" y="csY29"/>
                        </a:cxn>
                        <a:cxn ang="0">
                          <a:pos x="csX30" y="csY30"/>
                        </a:cxn>
                        <a:cxn ang="0">
                          <a:pos x="csX31" y="csY31"/>
                        </a:cxn>
                        <a:cxn ang="0">
                          <a:pos x="csX32" y="csY32"/>
                        </a:cxn>
                        <a:cxn ang="0">
                          <a:pos x="csX33" y="csY33"/>
                        </a:cxn>
                        <a:cxn ang="0">
                          <a:pos x="csX34" y="csY34"/>
                        </a:cxn>
                        <a:cxn ang="0">
                          <a:pos x="csX35" y="csY35"/>
                        </a:cxn>
                      </a:cxnLst>
                      <a:rect l="l" t="t" r="r" b="b"/>
                      <a:pathLst>
                        <a:path w="1284667" h="369332" fill="none" extrusionOk="0">
                          <a:moveTo>
                            <a:pt x="0" y="0"/>
                          </a:moveTo>
                          <a:cubicBezTo>
                            <a:pt x="36509" y="-19930"/>
                            <a:pt x="84002" y="30353"/>
                            <a:pt x="111337" y="0"/>
                          </a:cubicBezTo>
                          <a:cubicBezTo>
                            <a:pt x="131868" y="-29688"/>
                            <a:pt x="149663" y="8011"/>
                            <a:pt x="171288" y="0"/>
                          </a:cubicBezTo>
                          <a:cubicBezTo>
                            <a:pt x="209029" y="-5954"/>
                            <a:pt x="233020" y="23125"/>
                            <a:pt x="256933" y="0"/>
                          </a:cubicBezTo>
                          <a:cubicBezTo>
                            <a:pt x="291448" y="-19735"/>
                            <a:pt x="331951" y="-4389"/>
                            <a:pt x="355424" y="0"/>
                          </a:cubicBezTo>
                          <a:cubicBezTo>
                            <a:pt x="379096" y="-8698"/>
                            <a:pt x="389014" y="-569"/>
                            <a:pt x="402529" y="0"/>
                          </a:cubicBezTo>
                          <a:cubicBezTo>
                            <a:pt x="413439" y="-3401"/>
                            <a:pt x="430664" y="2692"/>
                            <a:pt x="449633" y="0"/>
                          </a:cubicBezTo>
                          <a:cubicBezTo>
                            <a:pt x="487732" y="-18213"/>
                            <a:pt x="535529" y="37712"/>
                            <a:pt x="560971" y="0"/>
                          </a:cubicBezTo>
                          <a:cubicBezTo>
                            <a:pt x="597061" y="-53549"/>
                            <a:pt x="610176" y="-19830"/>
                            <a:pt x="646615" y="0"/>
                          </a:cubicBezTo>
                          <a:cubicBezTo>
                            <a:pt x="688149" y="1450"/>
                            <a:pt x="676888" y="2195"/>
                            <a:pt x="693720" y="0"/>
                          </a:cubicBezTo>
                          <a:cubicBezTo>
                            <a:pt x="714948" y="744"/>
                            <a:pt x="742812" y="20849"/>
                            <a:pt x="779364" y="0"/>
                          </a:cubicBezTo>
                          <a:cubicBezTo>
                            <a:pt x="799470" y="-15960"/>
                            <a:pt x="846538" y="7820"/>
                            <a:pt x="890702" y="0"/>
                          </a:cubicBezTo>
                          <a:cubicBezTo>
                            <a:pt x="925189" y="-19156"/>
                            <a:pt x="929402" y="25173"/>
                            <a:pt x="963500" y="0"/>
                          </a:cubicBezTo>
                          <a:cubicBezTo>
                            <a:pt x="987927" y="-19255"/>
                            <a:pt x="1022447" y="14392"/>
                            <a:pt x="1036298" y="0"/>
                          </a:cubicBezTo>
                          <a:cubicBezTo>
                            <a:pt x="1052399" y="-14220"/>
                            <a:pt x="1096640" y="12982"/>
                            <a:pt x="1121942" y="0"/>
                          </a:cubicBezTo>
                          <a:cubicBezTo>
                            <a:pt x="1125606" y="-27507"/>
                            <a:pt x="1213161" y="9237"/>
                            <a:pt x="1284667" y="0"/>
                          </a:cubicBezTo>
                          <a:cubicBezTo>
                            <a:pt x="1284521" y="98112"/>
                            <a:pt x="1276444" y="131287"/>
                            <a:pt x="1284667" y="188359"/>
                          </a:cubicBezTo>
                          <a:cubicBezTo>
                            <a:pt x="1280243" y="260652"/>
                            <a:pt x="1285619" y="339222"/>
                            <a:pt x="1284667" y="369332"/>
                          </a:cubicBezTo>
                          <a:cubicBezTo>
                            <a:pt x="1259857" y="384442"/>
                            <a:pt x="1244265" y="342797"/>
                            <a:pt x="1211869" y="369332"/>
                          </a:cubicBezTo>
                          <a:cubicBezTo>
                            <a:pt x="1183538" y="380383"/>
                            <a:pt x="1184733" y="344484"/>
                            <a:pt x="1151918" y="369332"/>
                          </a:cubicBezTo>
                          <a:cubicBezTo>
                            <a:pt x="1133200" y="383351"/>
                            <a:pt x="1086451" y="356036"/>
                            <a:pt x="1040580" y="369332"/>
                          </a:cubicBezTo>
                          <a:cubicBezTo>
                            <a:pt x="1004025" y="388432"/>
                            <a:pt x="991853" y="335884"/>
                            <a:pt x="954935" y="369332"/>
                          </a:cubicBezTo>
                          <a:cubicBezTo>
                            <a:pt x="929145" y="395829"/>
                            <a:pt x="921231" y="358247"/>
                            <a:pt x="907831" y="369332"/>
                          </a:cubicBezTo>
                          <a:cubicBezTo>
                            <a:pt x="883860" y="374947"/>
                            <a:pt x="853802" y="366295"/>
                            <a:pt x="822186" y="369332"/>
                          </a:cubicBezTo>
                          <a:cubicBezTo>
                            <a:pt x="793662" y="385675"/>
                            <a:pt x="773185" y="356241"/>
                            <a:pt x="749389" y="369332"/>
                          </a:cubicBezTo>
                          <a:cubicBezTo>
                            <a:pt x="732099" y="373739"/>
                            <a:pt x="705922" y="363578"/>
                            <a:pt x="676591" y="369332"/>
                          </a:cubicBezTo>
                          <a:cubicBezTo>
                            <a:pt x="659319" y="373323"/>
                            <a:pt x="626415" y="364029"/>
                            <a:pt x="603793" y="369332"/>
                          </a:cubicBezTo>
                          <a:cubicBezTo>
                            <a:pt x="605587" y="375213"/>
                            <a:pt x="553225" y="359589"/>
                            <a:pt x="530995" y="369332"/>
                          </a:cubicBezTo>
                          <a:cubicBezTo>
                            <a:pt x="501731" y="388589"/>
                            <a:pt x="488735" y="343898"/>
                            <a:pt x="432504" y="369332"/>
                          </a:cubicBezTo>
                          <a:cubicBezTo>
                            <a:pt x="393814" y="378782"/>
                            <a:pt x="394947" y="336138"/>
                            <a:pt x="346860" y="369332"/>
                          </a:cubicBezTo>
                          <a:cubicBezTo>
                            <a:pt x="318907" y="402742"/>
                            <a:pt x="327449" y="362272"/>
                            <a:pt x="299755" y="369332"/>
                          </a:cubicBezTo>
                          <a:cubicBezTo>
                            <a:pt x="286145" y="367979"/>
                            <a:pt x="246576" y="338951"/>
                            <a:pt x="226957" y="369332"/>
                          </a:cubicBezTo>
                          <a:cubicBezTo>
                            <a:pt x="219167" y="393329"/>
                            <a:pt x="178459" y="342538"/>
                            <a:pt x="128466" y="369332"/>
                          </a:cubicBezTo>
                          <a:cubicBezTo>
                            <a:pt x="113482" y="394142"/>
                            <a:pt x="57533" y="343107"/>
                            <a:pt x="0" y="369332"/>
                          </a:cubicBezTo>
                          <a:cubicBezTo>
                            <a:pt x="-7810" y="274086"/>
                            <a:pt x="4851" y="258573"/>
                            <a:pt x="0" y="177279"/>
                          </a:cubicBezTo>
                          <a:cubicBezTo>
                            <a:pt x="-10089" y="104420"/>
                            <a:pt x="2624" y="38595"/>
                            <a:pt x="0" y="0"/>
                          </a:cubicBezTo>
                          <a:close/>
                        </a:path>
                        <a:path w="1284667" h="369332" stroke="0" extrusionOk="0">
                          <a:moveTo>
                            <a:pt x="0" y="0"/>
                          </a:moveTo>
                          <a:cubicBezTo>
                            <a:pt x="8644" y="-17543"/>
                            <a:pt x="35639" y="4935"/>
                            <a:pt x="72797" y="0"/>
                          </a:cubicBezTo>
                          <a:cubicBezTo>
                            <a:pt x="112167" y="235"/>
                            <a:pt x="99141" y="5297"/>
                            <a:pt x="119902" y="0"/>
                          </a:cubicBezTo>
                          <a:cubicBezTo>
                            <a:pt x="170647" y="6411"/>
                            <a:pt x="197472" y="42955"/>
                            <a:pt x="231240" y="0"/>
                          </a:cubicBezTo>
                          <a:cubicBezTo>
                            <a:pt x="276700" y="-25029"/>
                            <a:pt x="297549" y="16970"/>
                            <a:pt x="304037" y="0"/>
                          </a:cubicBezTo>
                          <a:cubicBezTo>
                            <a:pt x="313808" y="-25586"/>
                            <a:pt x="336641" y="-2514"/>
                            <a:pt x="376835" y="0"/>
                          </a:cubicBezTo>
                          <a:cubicBezTo>
                            <a:pt x="409662" y="510"/>
                            <a:pt x="447098" y="22557"/>
                            <a:pt x="488173" y="0"/>
                          </a:cubicBezTo>
                          <a:cubicBezTo>
                            <a:pt x="544103" y="-19538"/>
                            <a:pt x="535208" y="10465"/>
                            <a:pt x="548124" y="0"/>
                          </a:cubicBezTo>
                          <a:cubicBezTo>
                            <a:pt x="580332" y="-12864"/>
                            <a:pt x="610182" y="26984"/>
                            <a:pt x="659462" y="0"/>
                          </a:cubicBezTo>
                          <a:cubicBezTo>
                            <a:pt x="675457" y="9528"/>
                            <a:pt x="731195" y="32223"/>
                            <a:pt x="770800" y="0"/>
                          </a:cubicBezTo>
                          <a:cubicBezTo>
                            <a:pt x="839373" y="-38344"/>
                            <a:pt x="809527" y="14289"/>
                            <a:pt x="856444" y="0"/>
                          </a:cubicBezTo>
                          <a:cubicBezTo>
                            <a:pt x="887724" y="-10460"/>
                            <a:pt x="952234" y="57765"/>
                            <a:pt x="967782" y="0"/>
                          </a:cubicBezTo>
                          <a:cubicBezTo>
                            <a:pt x="988437" y="-35793"/>
                            <a:pt x="1013827" y="33002"/>
                            <a:pt x="1040580" y="0"/>
                          </a:cubicBezTo>
                          <a:cubicBezTo>
                            <a:pt x="1057615" y="-18097"/>
                            <a:pt x="1085153" y="8200"/>
                            <a:pt x="1113378" y="0"/>
                          </a:cubicBezTo>
                          <a:cubicBezTo>
                            <a:pt x="1130615" y="-4246"/>
                            <a:pt x="1178851" y="7885"/>
                            <a:pt x="1211869" y="0"/>
                          </a:cubicBezTo>
                          <a:cubicBezTo>
                            <a:pt x="1239403" y="-11157"/>
                            <a:pt x="1243737" y="5401"/>
                            <a:pt x="1284667" y="0"/>
                          </a:cubicBezTo>
                          <a:cubicBezTo>
                            <a:pt x="1287453" y="97521"/>
                            <a:pt x="1281946" y="113638"/>
                            <a:pt x="1284667" y="192052"/>
                          </a:cubicBezTo>
                          <a:cubicBezTo>
                            <a:pt x="1303019" y="270472"/>
                            <a:pt x="1281963" y="331530"/>
                            <a:pt x="1284667" y="369332"/>
                          </a:cubicBezTo>
                          <a:cubicBezTo>
                            <a:pt x="1266022" y="408592"/>
                            <a:pt x="1237625" y="357429"/>
                            <a:pt x="1186175" y="369332"/>
                          </a:cubicBezTo>
                          <a:cubicBezTo>
                            <a:pt x="1142045" y="372619"/>
                            <a:pt x="1168778" y="364340"/>
                            <a:pt x="1139071" y="369332"/>
                          </a:cubicBezTo>
                          <a:cubicBezTo>
                            <a:pt x="1121485" y="379453"/>
                            <a:pt x="1103781" y="357140"/>
                            <a:pt x="1079120" y="369332"/>
                          </a:cubicBezTo>
                          <a:cubicBezTo>
                            <a:pt x="1065491" y="400158"/>
                            <a:pt x="1008301" y="337568"/>
                            <a:pt x="967782" y="369332"/>
                          </a:cubicBezTo>
                          <a:cubicBezTo>
                            <a:pt x="936674" y="404507"/>
                            <a:pt x="931021" y="362101"/>
                            <a:pt x="882137" y="369332"/>
                          </a:cubicBezTo>
                          <a:cubicBezTo>
                            <a:pt x="849187" y="369347"/>
                            <a:pt x="838668" y="353657"/>
                            <a:pt x="822186" y="369332"/>
                          </a:cubicBezTo>
                          <a:cubicBezTo>
                            <a:pt x="819742" y="375951"/>
                            <a:pt x="780357" y="379707"/>
                            <a:pt x="736542" y="369332"/>
                          </a:cubicBezTo>
                          <a:cubicBezTo>
                            <a:pt x="703869" y="378671"/>
                            <a:pt x="710871" y="350595"/>
                            <a:pt x="689437" y="369332"/>
                          </a:cubicBezTo>
                          <a:cubicBezTo>
                            <a:pt x="670235" y="381226"/>
                            <a:pt x="651450" y="367358"/>
                            <a:pt x="642333" y="369332"/>
                          </a:cubicBezTo>
                          <a:cubicBezTo>
                            <a:pt x="643400" y="370899"/>
                            <a:pt x="606286" y="341427"/>
                            <a:pt x="556689" y="369332"/>
                          </a:cubicBezTo>
                          <a:cubicBezTo>
                            <a:pt x="508065" y="387344"/>
                            <a:pt x="516592" y="358732"/>
                            <a:pt x="496737" y="369332"/>
                          </a:cubicBezTo>
                          <a:cubicBezTo>
                            <a:pt x="466913" y="369132"/>
                            <a:pt x="449246" y="371029"/>
                            <a:pt x="398246" y="369332"/>
                          </a:cubicBezTo>
                          <a:cubicBezTo>
                            <a:pt x="351394" y="383484"/>
                            <a:pt x="360848" y="372336"/>
                            <a:pt x="338295" y="369332"/>
                          </a:cubicBezTo>
                          <a:cubicBezTo>
                            <a:pt x="306444" y="369444"/>
                            <a:pt x="288402" y="354720"/>
                            <a:pt x="239804" y="369332"/>
                          </a:cubicBezTo>
                          <a:cubicBezTo>
                            <a:pt x="188002" y="378087"/>
                            <a:pt x="198833" y="357536"/>
                            <a:pt x="192700" y="369332"/>
                          </a:cubicBezTo>
                          <a:cubicBezTo>
                            <a:pt x="183615" y="386433"/>
                            <a:pt x="121659" y="356668"/>
                            <a:pt x="94208" y="369332"/>
                          </a:cubicBezTo>
                          <a:cubicBezTo>
                            <a:pt x="79166" y="373583"/>
                            <a:pt x="54372" y="352653"/>
                            <a:pt x="0" y="369332"/>
                          </a:cubicBezTo>
                          <a:cubicBezTo>
                            <a:pt x="-7543" y="304616"/>
                            <a:pt x="18699" y="251397"/>
                            <a:pt x="0" y="195745"/>
                          </a:cubicBezTo>
                          <a:cubicBezTo>
                            <a:pt x="-16914" y="144323"/>
                            <a:pt x="-10721" y="34545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54321" y="-29825"/>
                            <a:pt x="76180" y="17287"/>
                            <a:pt x="111337" y="0"/>
                          </a:cubicBezTo>
                          <a:cubicBezTo>
                            <a:pt x="143608" y="-19936"/>
                            <a:pt x="143642" y="14999"/>
                            <a:pt x="171288" y="0"/>
                          </a:cubicBezTo>
                          <a:cubicBezTo>
                            <a:pt x="189876" y="2188"/>
                            <a:pt x="209137" y="34018"/>
                            <a:pt x="256933" y="0"/>
                          </a:cubicBezTo>
                          <a:cubicBezTo>
                            <a:pt x="286931" y="-27921"/>
                            <a:pt x="337784" y="3766"/>
                            <a:pt x="355424" y="0"/>
                          </a:cubicBezTo>
                          <a:cubicBezTo>
                            <a:pt x="378298" y="-5116"/>
                            <a:pt x="391299" y="1245"/>
                            <a:pt x="402529" y="0"/>
                          </a:cubicBezTo>
                          <a:cubicBezTo>
                            <a:pt x="414255" y="-4724"/>
                            <a:pt x="430274" y="1563"/>
                            <a:pt x="449633" y="0"/>
                          </a:cubicBezTo>
                          <a:cubicBezTo>
                            <a:pt x="475556" y="-16871"/>
                            <a:pt x="522211" y="41167"/>
                            <a:pt x="560971" y="0"/>
                          </a:cubicBezTo>
                          <a:cubicBezTo>
                            <a:pt x="591086" y="-41015"/>
                            <a:pt x="610581" y="1926"/>
                            <a:pt x="646615" y="0"/>
                          </a:cubicBezTo>
                          <a:cubicBezTo>
                            <a:pt x="686735" y="-1882"/>
                            <a:pt x="681948" y="9528"/>
                            <a:pt x="693720" y="0"/>
                          </a:cubicBezTo>
                          <a:cubicBezTo>
                            <a:pt x="709584" y="2063"/>
                            <a:pt x="758871" y="15247"/>
                            <a:pt x="779364" y="0"/>
                          </a:cubicBezTo>
                          <a:cubicBezTo>
                            <a:pt x="803413" y="-10247"/>
                            <a:pt x="846554" y="27847"/>
                            <a:pt x="890702" y="0"/>
                          </a:cubicBezTo>
                          <a:cubicBezTo>
                            <a:pt x="937385" y="-21530"/>
                            <a:pt x="932738" y="5675"/>
                            <a:pt x="963500" y="0"/>
                          </a:cubicBezTo>
                          <a:cubicBezTo>
                            <a:pt x="993792" y="-17086"/>
                            <a:pt x="1005668" y="14827"/>
                            <a:pt x="1036298" y="0"/>
                          </a:cubicBezTo>
                          <a:cubicBezTo>
                            <a:pt x="1053711" y="-14039"/>
                            <a:pt x="1105526" y="13114"/>
                            <a:pt x="1121942" y="0"/>
                          </a:cubicBezTo>
                          <a:cubicBezTo>
                            <a:pt x="1126582" y="-4583"/>
                            <a:pt x="1210401" y="33163"/>
                            <a:pt x="1284667" y="0"/>
                          </a:cubicBezTo>
                          <a:cubicBezTo>
                            <a:pt x="1279407" y="95239"/>
                            <a:pt x="1283865" y="117839"/>
                            <a:pt x="1284667" y="188359"/>
                          </a:cubicBezTo>
                          <a:cubicBezTo>
                            <a:pt x="1287098" y="255510"/>
                            <a:pt x="1297748" y="326359"/>
                            <a:pt x="1284667" y="369332"/>
                          </a:cubicBezTo>
                          <a:cubicBezTo>
                            <a:pt x="1260560" y="401315"/>
                            <a:pt x="1242656" y="355762"/>
                            <a:pt x="1211869" y="369332"/>
                          </a:cubicBezTo>
                          <a:cubicBezTo>
                            <a:pt x="1181644" y="404349"/>
                            <a:pt x="1182429" y="344176"/>
                            <a:pt x="1151918" y="369332"/>
                          </a:cubicBezTo>
                          <a:cubicBezTo>
                            <a:pt x="1119895" y="374652"/>
                            <a:pt x="1072131" y="360558"/>
                            <a:pt x="1040580" y="369332"/>
                          </a:cubicBezTo>
                          <a:cubicBezTo>
                            <a:pt x="1004576" y="377366"/>
                            <a:pt x="984903" y="351451"/>
                            <a:pt x="954935" y="369332"/>
                          </a:cubicBezTo>
                          <a:cubicBezTo>
                            <a:pt x="924807" y="402817"/>
                            <a:pt x="920948" y="363888"/>
                            <a:pt x="907831" y="369332"/>
                          </a:cubicBezTo>
                          <a:cubicBezTo>
                            <a:pt x="890996" y="371012"/>
                            <a:pt x="849491" y="356004"/>
                            <a:pt x="822186" y="369332"/>
                          </a:cubicBezTo>
                          <a:cubicBezTo>
                            <a:pt x="803565" y="383359"/>
                            <a:pt x="769557" y="357914"/>
                            <a:pt x="749389" y="369332"/>
                          </a:cubicBezTo>
                          <a:cubicBezTo>
                            <a:pt x="727386" y="384619"/>
                            <a:pt x="694024" y="356626"/>
                            <a:pt x="676591" y="369332"/>
                          </a:cubicBezTo>
                          <a:cubicBezTo>
                            <a:pt x="659801" y="373086"/>
                            <a:pt x="625092" y="360907"/>
                            <a:pt x="603793" y="369332"/>
                          </a:cubicBezTo>
                          <a:cubicBezTo>
                            <a:pt x="587966" y="365453"/>
                            <a:pt x="557322" y="336239"/>
                            <a:pt x="530995" y="369332"/>
                          </a:cubicBezTo>
                          <a:cubicBezTo>
                            <a:pt x="506941" y="407434"/>
                            <a:pt x="483787" y="347172"/>
                            <a:pt x="432504" y="369332"/>
                          </a:cubicBezTo>
                          <a:cubicBezTo>
                            <a:pt x="407706" y="395610"/>
                            <a:pt x="376212" y="353674"/>
                            <a:pt x="346860" y="369332"/>
                          </a:cubicBezTo>
                          <a:cubicBezTo>
                            <a:pt x="316484" y="395118"/>
                            <a:pt x="322765" y="356375"/>
                            <a:pt x="299755" y="369332"/>
                          </a:cubicBezTo>
                          <a:cubicBezTo>
                            <a:pt x="285373" y="380859"/>
                            <a:pt x="242151" y="355894"/>
                            <a:pt x="226957" y="369332"/>
                          </a:cubicBezTo>
                          <a:cubicBezTo>
                            <a:pt x="214527" y="393699"/>
                            <a:pt x="170035" y="365403"/>
                            <a:pt x="128466" y="369332"/>
                          </a:cubicBezTo>
                          <a:cubicBezTo>
                            <a:pt x="98538" y="373408"/>
                            <a:pt x="47179" y="346554"/>
                            <a:pt x="0" y="369332"/>
                          </a:cubicBezTo>
                          <a:cubicBezTo>
                            <a:pt x="-4665" y="292119"/>
                            <a:pt x="6182" y="250927"/>
                            <a:pt x="0" y="177279"/>
                          </a:cubicBezTo>
                          <a:cubicBezTo>
                            <a:pt x="-11006" y="100416"/>
                            <a:pt x="-9971" y="32412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36973" y="-25816"/>
                            <a:pt x="81091" y="30275"/>
                            <a:pt x="111337" y="0"/>
                          </a:cubicBezTo>
                          <a:cubicBezTo>
                            <a:pt x="140850" y="-24845"/>
                            <a:pt x="143481" y="10882"/>
                            <a:pt x="171288" y="0"/>
                          </a:cubicBezTo>
                          <a:cubicBezTo>
                            <a:pt x="198069" y="-7947"/>
                            <a:pt x="227093" y="32857"/>
                            <a:pt x="256933" y="0"/>
                          </a:cubicBezTo>
                          <a:cubicBezTo>
                            <a:pt x="290201" y="-21588"/>
                            <a:pt x="334040" y="1366"/>
                            <a:pt x="355424" y="0"/>
                          </a:cubicBezTo>
                          <a:cubicBezTo>
                            <a:pt x="381097" y="-6281"/>
                            <a:pt x="388753" y="719"/>
                            <a:pt x="402529" y="0"/>
                          </a:cubicBezTo>
                          <a:cubicBezTo>
                            <a:pt x="412081" y="-3795"/>
                            <a:pt x="426763" y="6581"/>
                            <a:pt x="449633" y="0"/>
                          </a:cubicBezTo>
                          <a:cubicBezTo>
                            <a:pt x="480090" y="-20202"/>
                            <a:pt x="524729" y="48853"/>
                            <a:pt x="560971" y="0"/>
                          </a:cubicBezTo>
                          <a:cubicBezTo>
                            <a:pt x="597833" y="-43381"/>
                            <a:pt x="609383" y="-9137"/>
                            <a:pt x="646615" y="0"/>
                          </a:cubicBezTo>
                          <a:cubicBezTo>
                            <a:pt x="687071" y="47"/>
                            <a:pt x="679864" y="4951"/>
                            <a:pt x="693720" y="0"/>
                          </a:cubicBezTo>
                          <a:cubicBezTo>
                            <a:pt x="711099" y="-803"/>
                            <a:pt x="748669" y="24765"/>
                            <a:pt x="779364" y="0"/>
                          </a:cubicBezTo>
                          <a:cubicBezTo>
                            <a:pt x="804520" y="-10116"/>
                            <a:pt x="848214" y="18248"/>
                            <a:pt x="890702" y="0"/>
                          </a:cubicBezTo>
                          <a:cubicBezTo>
                            <a:pt x="931055" y="-21851"/>
                            <a:pt x="930078" y="17491"/>
                            <a:pt x="963500" y="0"/>
                          </a:cubicBezTo>
                          <a:cubicBezTo>
                            <a:pt x="990707" y="-15856"/>
                            <a:pt x="1014679" y="11161"/>
                            <a:pt x="1036298" y="0"/>
                          </a:cubicBezTo>
                          <a:cubicBezTo>
                            <a:pt x="1056989" y="-13762"/>
                            <a:pt x="1101484" y="9927"/>
                            <a:pt x="1121942" y="0"/>
                          </a:cubicBezTo>
                          <a:cubicBezTo>
                            <a:pt x="1138420" y="-23237"/>
                            <a:pt x="1202556" y="23356"/>
                            <a:pt x="1284667" y="0"/>
                          </a:cubicBezTo>
                          <a:cubicBezTo>
                            <a:pt x="1286899" y="95348"/>
                            <a:pt x="1285528" y="130465"/>
                            <a:pt x="1284667" y="188359"/>
                          </a:cubicBezTo>
                          <a:cubicBezTo>
                            <a:pt x="1283855" y="260630"/>
                            <a:pt x="1288164" y="327473"/>
                            <a:pt x="1284667" y="369332"/>
                          </a:cubicBezTo>
                          <a:cubicBezTo>
                            <a:pt x="1260563" y="391108"/>
                            <a:pt x="1235296" y="345091"/>
                            <a:pt x="1211869" y="369332"/>
                          </a:cubicBezTo>
                          <a:cubicBezTo>
                            <a:pt x="1181348" y="388217"/>
                            <a:pt x="1177071" y="348831"/>
                            <a:pt x="1151918" y="369332"/>
                          </a:cubicBezTo>
                          <a:cubicBezTo>
                            <a:pt x="1129171" y="378349"/>
                            <a:pt x="1079524" y="360414"/>
                            <a:pt x="1040580" y="369332"/>
                          </a:cubicBezTo>
                          <a:cubicBezTo>
                            <a:pt x="1008043" y="385971"/>
                            <a:pt x="988833" y="339999"/>
                            <a:pt x="954935" y="369332"/>
                          </a:cubicBezTo>
                          <a:cubicBezTo>
                            <a:pt x="927467" y="396689"/>
                            <a:pt x="920993" y="361098"/>
                            <a:pt x="907831" y="369332"/>
                          </a:cubicBezTo>
                          <a:cubicBezTo>
                            <a:pt x="898753" y="376591"/>
                            <a:pt x="849215" y="353837"/>
                            <a:pt x="822186" y="369332"/>
                          </a:cubicBezTo>
                          <a:cubicBezTo>
                            <a:pt x="798655" y="383897"/>
                            <a:pt x="766176" y="358122"/>
                            <a:pt x="749389" y="369332"/>
                          </a:cubicBezTo>
                          <a:cubicBezTo>
                            <a:pt x="729763" y="380603"/>
                            <a:pt x="702654" y="361013"/>
                            <a:pt x="676591" y="369332"/>
                          </a:cubicBezTo>
                          <a:cubicBezTo>
                            <a:pt x="657445" y="377012"/>
                            <a:pt x="624729" y="361071"/>
                            <a:pt x="603793" y="369332"/>
                          </a:cubicBezTo>
                          <a:cubicBezTo>
                            <a:pt x="594451" y="372589"/>
                            <a:pt x="557655" y="347958"/>
                            <a:pt x="530995" y="369332"/>
                          </a:cubicBezTo>
                          <a:cubicBezTo>
                            <a:pt x="500722" y="395423"/>
                            <a:pt x="483254" y="345792"/>
                            <a:pt x="432504" y="369332"/>
                          </a:cubicBezTo>
                          <a:cubicBezTo>
                            <a:pt x="397843" y="388821"/>
                            <a:pt x="383134" y="350815"/>
                            <a:pt x="346860" y="369332"/>
                          </a:cubicBezTo>
                          <a:cubicBezTo>
                            <a:pt x="323160" y="399240"/>
                            <a:pt x="321813" y="356506"/>
                            <a:pt x="299755" y="369332"/>
                          </a:cubicBezTo>
                          <a:cubicBezTo>
                            <a:pt x="283171" y="373360"/>
                            <a:pt x="248072" y="348759"/>
                            <a:pt x="226957" y="369332"/>
                          </a:cubicBezTo>
                          <a:cubicBezTo>
                            <a:pt x="220861" y="398079"/>
                            <a:pt x="173161" y="349917"/>
                            <a:pt x="128466" y="369332"/>
                          </a:cubicBezTo>
                          <a:cubicBezTo>
                            <a:pt x="103824" y="393235"/>
                            <a:pt x="48280" y="336181"/>
                            <a:pt x="0" y="369332"/>
                          </a:cubicBezTo>
                          <a:cubicBezTo>
                            <a:pt x="-10174" y="281933"/>
                            <a:pt x="9253" y="253362"/>
                            <a:pt x="0" y="177279"/>
                          </a:cubicBezTo>
                          <a:cubicBezTo>
                            <a:pt x="3360" y="96180"/>
                            <a:pt x="-1799" y="348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imes New Roman" panose="02020603050405020304" pitchFamily="18" charset="0"/>
                  <a:cs typeface="Mangal" panose="02040503050203030202" pitchFamily="18" charset="0"/>
                </a:rPr>
                <a:t>Payoff 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DFA448-9AF1-70FE-6283-EF87BF28418E}"/>
                </a:ext>
              </a:extLst>
            </p:cNvPr>
            <p:cNvSpPr txBox="1"/>
            <p:nvPr/>
          </p:nvSpPr>
          <p:spPr>
            <a:xfrm>
              <a:off x="8085203" y="6123543"/>
              <a:ext cx="1284667" cy="369332"/>
            </a:xfrm>
            <a:custGeom>
              <a:avLst/>
              <a:gdLst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72797 w 1284667"/>
                <a:gd name="csY1" fmla="*/ 0 h 369332"/>
                <a:gd name="csX2" fmla="*/ 119902 w 1284667"/>
                <a:gd name="csY2" fmla="*/ 0 h 369332"/>
                <a:gd name="csX3" fmla="*/ 231240 w 1284667"/>
                <a:gd name="csY3" fmla="*/ 0 h 369332"/>
                <a:gd name="csX4" fmla="*/ 304037 w 1284667"/>
                <a:gd name="csY4" fmla="*/ 0 h 369332"/>
                <a:gd name="csX5" fmla="*/ 376835 w 1284667"/>
                <a:gd name="csY5" fmla="*/ 0 h 369332"/>
                <a:gd name="csX6" fmla="*/ 488173 w 1284667"/>
                <a:gd name="csY6" fmla="*/ 0 h 369332"/>
                <a:gd name="csX7" fmla="*/ 548124 w 1284667"/>
                <a:gd name="csY7" fmla="*/ 0 h 369332"/>
                <a:gd name="csX8" fmla="*/ 659462 w 1284667"/>
                <a:gd name="csY8" fmla="*/ 0 h 369332"/>
                <a:gd name="csX9" fmla="*/ 770800 w 1284667"/>
                <a:gd name="csY9" fmla="*/ 0 h 369332"/>
                <a:gd name="csX10" fmla="*/ 856444 w 1284667"/>
                <a:gd name="csY10" fmla="*/ 0 h 369332"/>
                <a:gd name="csX11" fmla="*/ 967782 w 1284667"/>
                <a:gd name="csY11" fmla="*/ 0 h 369332"/>
                <a:gd name="csX12" fmla="*/ 1040580 w 1284667"/>
                <a:gd name="csY12" fmla="*/ 0 h 369332"/>
                <a:gd name="csX13" fmla="*/ 1113378 w 1284667"/>
                <a:gd name="csY13" fmla="*/ 0 h 369332"/>
                <a:gd name="csX14" fmla="*/ 1211869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92052 h 369332"/>
                <a:gd name="csX17" fmla="*/ 1284667 w 1284667"/>
                <a:gd name="csY17" fmla="*/ 369332 h 369332"/>
                <a:gd name="csX18" fmla="*/ 1186175 w 1284667"/>
                <a:gd name="csY18" fmla="*/ 369332 h 369332"/>
                <a:gd name="csX19" fmla="*/ 1139071 w 1284667"/>
                <a:gd name="csY19" fmla="*/ 369332 h 369332"/>
                <a:gd name="csX20" fmla="*/ 1079120 w 1284667"/>
                <a:gd name="csY20" fmla="*/ 369332 h 369332"/>
                <a:gd name="csX21" fmla="*/ 967782 w 1284667"/>
                <a:gd name="csY21" fmla="*/ 369332 h 369332"/>
                <a:gd name="csX22" fmla="*/ 882137 w 1284667"/>
                <a:gd name="csY22" fmla="*/ 369332 h 369332"/>
                <a:gd name="csX23" fmla="*/ 822186 w 1284667"/>
                <a:gd name="csY23" fmla="*/ 369332 h 369332"/>
                <a:gd name="csX24" fmla="*/ 736542 w 1284667"/>
                <a:gd name="csY24" fmla="*/ 369332 h 369332"/>
                <a:gd name="csX25" fmla="*/ 689437 w 1284667"/>
                <a:gd name="csY25" fmla="*/ 369332 h 369332"/>
                <a:gd name="csX26" fmla="*/ 642333 w 1284667"/>
                <a:gd name="csY26" fmla="*/ 369332 h 369332"/>
                <a:gd name="csX27" fmla="*/ 556689 w 1284667"/>
                <a:gd name="csY27" fmla="*/ 369332 h 369332"/>
                <a:gd name="csX28" fmla="*/ 496737 w 1284667"/>
                <a:gd name="csY28" fmla="*/ 369332 h 369332"/>
                <a:gd name="csX29" fmla="*/ 398246 w 1284667"/>
                <a:gd name="csY29" fmla="*/ 369332 h 369332"/>
                <a:gd name="csX30" fmla="*/ 338295 w 1284667"/>
                <a:gd name="csY30" fmla="*/ 369332 h 369332"/>
                <a:gd name="csX31" fmla="*/ 239804 w 1284667"/>
                <a:gd name="csY31" fmla="*/ 369332 h 369332"/>
                <a:gd name="csX32" fmla="*/ 192700 w 1284667"/>
                <a:gd name="csY32" fmla="*/ 369332 h 369332"/>
                <a:gd name="csX33" fmla="*/ 94208 w 1284667"/>
                <a:gd name="csY33" fmla="*/ 369332 h 369332"/>
                <a:gd name="csX34" fmla="*/ 0 w 1284667"/>
                <a:gd name="csY34" fmla="*/ 369332 h 369332"/>
                <a:gd name="csX35" fmla="*/ 0 w 1284667"/>
                <a:gd name="csY35" fmla="*/ 195745 h 369332"/>
                <a:gd name="csX36" fmla="*/ 0 w 1284667"/>
                <a:gd name="csY36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  <a:gd name="csX0" fmla="*/ 0 w 1284667"/>
                <a:gd name="csY0" fmla="*/ 0 h 369332"/>
                <a:gd name="csX1" fmla="*/ 111337 w 1284667"/>
                <a:gd name="csY1" fmla="*/ 0 h 369332"/>
                <a:gd name="csX2" fmla="*/ 171288 w 1284667"/>
                <a:gd name="csY2" fmla="*/ 0 h 369332"/>
                <a:gd name="csX3" fmla="*/ 256933 w 1284667"/>
                <a:gd name="csY3" fmla="*/ 0 h 369332"/>
                <a:gd name="csX4" fmla="*/ 355424 w 1284667"/>
                <a:gd name="csY4" fmla="*/ 0 h 369332"/>
                <a:gd name="csX5" fmla="*/ 402529 w 1284667"/>
                <a:gd name="csY5" fmla="*/ 0 h 369332"/>
                <a:gd name="csX6" fmla="*/ 449633 w 1284667"/>
                <a:gd name="csY6" fmla="*/ 0 h 369332"/>
                <a:gd name="csX7" fmla="*/ 560971 w 1284667"/>
                <a:gd name="csY7" fmla="*/ 0 h 369332"/>
                <a:gd name="csX8" fmla="*/ 646615 w 1284667"/>
                <a:gd name="csY8" fmla="*/ 0 h 369332"/>
                <a:gd name="csX9" fmla="*/ 693720 w 1284667"/>
                <a:gd name="csY9" fmla="*/ 0 h 369332"/>
                <a:gd name="csX10" fmla="*/ 779364 w 1284667"/>
                <a:gd name="csY10" fmla="*/ 0 h 369332"/>
                <a:gd name="csX11" fmla="*/ 890702 w 1284667"/>
                <a:gd name="csY11" fmla="*/ 0 h 369332"/>
                <a:gd name="csX12" fmla="*/ 963500 w 1284667"/>
                <a:gd name="csY12" fmla="*/ 0 h 369332"/>
                <a:gd name="csX13" fmla="*/ 1036298 w 1284667"/>
                <a:gd name="csY13" fmla="*/ 0 h 369332"/>
                <a:gd name="csX14" fmla="*/ 1121942 w 1284667"/>
                <a:gd name="csY14" fmla="*/ 0 h 369332"/>
                <a:gd name="csX15" fmla="*/ 1284667 w 1284667"/>
                <a:gd name="csY15" fmla="*/ 0 h 369332"/>
                <a:gd name="csX16" fmla="*/ 1284667 w 1284667"/>
                <a:gd name="csY16" fmla="*/ 188359 h 369332"/>
                <a:gd name="csX17" fmla="*/ 1284667 w 1284667"/>
                <a:gd name="csY17" fmla="*/ 369332 h 369332"/>
                <a:gd name="csX18" fmla="*/ 1211869 w 1284667"/>
                <a:gd name="csY18" fmla="*/ 369332 h 369332"/>
                <a:gd name="csX19" fmla="*/ 1151918 w 1284667"/>
                <a:gd name="csY19" fmla="*/ 369332 h 369332"/>
                <a:gd name="csX20" fmla="*/ 1040580 w 1284667"/>
                <a:gd name="csY20" fmla="*/ 369332 h 369332"/>
                <a:gd name="csX21" fmla="*/ 954935 w 1284667"/>
                <a:gd name="csY21" fmla="*/ 369332 h 369332"/>
                <a:gd name="csX22" fmla="*/ 907831 w 1284667"/>
                <a:gd name="csY22" fmla="*/ 369332 h 369332"/>
                <a:gd name="csX23" fmla="*/ 822186 w 1284667"/>
                <a:gd name="csY23" fmla="*/ 369332 h 369332"/>
                <a:gd name="csX24" fmla="*/ 749389 w 1284667"/>
                <a:gd name="csY24" fmla="*/ 369332 h 369332"/>
                <a:gd name="csX25" fmla="*/ 676591 w 1284667"/>
                <a:gd name="csY25" fmla="*/ 369332 h 369332"/>
                <a:gd name="csX26" fmla="*/ 603793 w 1284667"/>
                <a:gd name="csY26" fmla="*/ 369332 h 369332"/>
                <a:gd name="csX27" fmla="*/ 530995 w 1284667"/>
                <a:gd name="csY27" fmla="*/ 369332 h 369332"/>
                <a:gd name="csX28" fmla="*/ 432504 w 1284667"/>
                <a:gd name="csY28" fmla="*/ 369332 h 369332"/>
                <a:gd name="csX29" fmla="*/ 346860 w 1284667"/>
                <a:gd name="csY29" fmla="*/ 369332 h 369332"/>
                <a:gd name="csX30" fmla="*/ 299755 w 1284667"/>
                <a:gd name="csY30" fmla="*/ 369332 h 369332"/>
                <a:gd name="csX31" fmla="*/ 226957 w 1284667"/>
                <a:gd name="csY31" fmla="*/ 369332 h 369332"/>
                <a:gd name="csX32" fmla="*/ 128466 w 1284667"/>
                <a:gd name="csY32" fmla="*/ 369332 h 369332"/>
                <a:gd name="csX33" fmla="*/ 0 w 1284667"/>
                <a:gd name="csY33" fmla="*/ 369332 h 369332"/>
                <a:gd name="csX34" fmla="*/ 0 w 1284667"/>
                <a:gd name="csY34" fmla="*/ 177279 h 369332"/>
                <a:gd name="csX35" fmla="*/ 0 w 1284667"/>
                <a:gd name="csY35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</a:cxnLst>
              <a:rect l="l" t="t" r="r" b="b"/>
              <a:pathLst>
                <a:path w="1284667" h="369332" fill="none" extrusionOk="0">
                  <a:moveTo>
                    <a:pt x="0" y="0"/>
                  </a:moveTo>
                  <a:cubicBezTo>
                    <a:pt x="27547" y="-15765"/>
                    <a:pt x="84263" y="34268"/>
                    <a:pt x="111337" y="0"/>
                  </a:cubicBezTo>
                  <a:cubicBezTo>
                    <a:pt x="128106" y="-33992"/>
                    <a:pt x="152857" y="4555"/>
                    <a:pt x="171288" y="0"/>
                  </a:cubicBezTo>
                  <a:cubicBezTo>
                    <a:pt x="211521" y="-2890"/>
                    <a:pt x="239555" y="24245"/>
                    <a:pt x="256933" y="0"/>
                  </a:cubicBezTo>
                  <a:cubicBezTo>
                    <a:pt x="286166" y="-17803"/>
                    <a:pt x="331743" y="-11530"/>
                    <a:pt x="355424" y="0"/>
                  </a:cubicBezTo>
                  <a:cubicBezTo>
                    <a:pt x="379459" y="-12367"/>
                    <a:pt x="390183" y="-4026"/>
                    <a:pt x="402529" y="0"/>
                  </a:cubicBezTo>
                  <a:cubicBezTo>
                    <a:pt x="409495" y="-3093"/>
                    <a:pt x="430890" y="2340"/>
                    <a:pt x="449633" y="0"/>
                  </a:cubicBezTo>
                  <a:cubicBezTo>
                    <a:pt x="492544" y="-22000"/>
                    <a:pt x="538394" y="37490"/>
                    <a:pt x="560971" y="0"/>
                  </a:cubicBezTo>
                  <a:cubicBezTo>
                    <a:pt x="598891" y="-60633"/>
                    <a:pt x="610726" y="-21897"/>
                    <a:pt x="646615" y="0"/>
                  </a:cubicBezTo>
                  <a:cubicBezTo>
                    <a:pt x="687820" y="3087"/>
                    <a:pt x="676452" y="1728"/>
                    <a:pt x="693720" y="0"/>
                  </a:cubicBezTo>
                  <a:cubicBezTo>
                    <a:pt x="718782" y="3831"/>
                    <a:pt x="741168" y="21309"/>
                    <a:pt x="779364" y="0"/>
                  </a:cubicBezTo>
                  <a:cubicBezTo>
                    <a:pt x="795709" y="-14641"/>
                    <a:pt x="846305" y="-3799"/>
                    <a:pt x="890702" y="0"/>
                  </a:cubicBezTo>
                  <a:cubicBezTo>
                    <a:pt x="921856" y="-17919"/>
                    <a:pt x="928743" y="35149"/>
                    <a:pt x="963500" y="0"/>
                  </a:cubicBezTo>
                  <a:cubicBezTo>
                    <a:pt x="984656" y="-22122"/>
                    <a:pt x="1023829" y="14517"/>
                    <a:pt x="1036298" y="0"/>
                  </a:cubicBezTo>
                  <a:cubicBezTo>
                    <a:pt x="1049064" y="-14539"/>
                    <a:pt x="1091730" y="15133"/>
                    <a:pt x="1121942" y="0"/>
                  </a:cubicBezTo>
                  <a:cubicBezTo>
                    <a:pt x="1123902" y="-29492"/>
                    <a:pt x="1213716" y="2212"/>
                    <a:pt x="1284667" y="0"/>
                  </a:cubicBezTo>
                  <a:cubicBezTo>
                    <a:pt x="1280077" y="104567"/>
                    <a:pt x="1273581" y="138434"/>
                    <a:pt x="1284667" y="188359"/>
                  </a:cubicBezTo>
                  <a:cubicBezTo>
                    <a:pt x="1276046" y="261660"/>
                    <a:pt x="1288280" y="346521"/>
                    <a:pt x="1284667" y="369332"/>
                  </a:cubicBezTo>
                  <a:cubicBezTo>
                    <a:pt x="1251477" y="382988"/>
                    <a:pt x="1244054" y="337333"/>
                    <a:pt x="1211869" y="369332"/>
                  </a:cubicBezTo>
                  <a:cubicBezTo>
                    <a:pt x="1187953" y="371930"/>
                    <a:pt x="1190540" y="338444"/>
                    <a:pt x="1151918" y="369332"/>
                  </a:cubicBezTo>
                  <a:cubicBezTo>
                    <a:pt x="1140038" y="378641"/>
                    <a:pt x="1087233" y="355374"/>
                    <a:pt x="1040580" y="369332"/>
                  </a:cubicBezTo>
                  <a:cubicBezTo>
                    <a:pt x="1005079" y="394382"/>
                    <a:pt x="996993" y="331072"/>
                    <a:pt x="954935" y="369332"/>
                  </a:cubicBezTo>
                  <a:cubicBezTo>
                    <a:pt x="934012" y="396128"/>
                    <a:pt x="920883" y="353939"/>
                    <a:pt x="907831" y="369332"/>
                  </a:cubicBezTo>
                  <a:cubicBezTo>
                    <a:pt x="882411" y="375106"/>
                    <a:pt x="858846" y="372442"/>
                    <a:pt x="822186" y="369332"/>
                  </a:cubicBezTo>
                  <a:cubicBezTo>
                    <a:pt x="790996" y="392171"/>
                    <a:pt x="779002" y="354198"/>
                    <a:pt x="749389" y="369332"/>
                  </a:cubicBezTo>
                  <a:cubicBezTo>
                    <a:pt x="732525" y="372716"/>
                    <a:pt x="708334" y="364643"/>
                    <a:pt x="676591" y="369332"/>
                  </a:cubicBezTo>
                  <a:cubicBezTo>
                    <a:pt x="661154" y="370442"/>
                    <a:pt x="632629" y="361956"/>
                    <a:pt x="603793" y="369332"/>
                  </a:cubicBezTo>
                  <a:cubicBezTo>
                    <a:pt x="610268" y="376050"/>
                    <a:pt x="553697" y="365619"/>
                    <a:pt x="530995" y="369332"/>
                  </a:cubicBezTo>
                  <a:cubicBezTo>
                    <a:pt x="491539" y="384760"/>
                    <a:pt x="494139" y="343542"/>
                    <a:pt x="432504" y="369332"/>
                  </a:cubicBezTo>
                  <a:cubicBezTo>
                    <a:pt x="393686" y="373298"/>
                    <a:pt x="400290" y="332262"/>
                    <a:pt x="346860" y="369332"/>
                  </a:cubicBezTo>
                  <a:cubicBezTo>
                    <a:pt x="321722" y="408396"/>
                    <a:pt x="333097" y="362149"/>
                    <a:pt x="299755" y="369332"/>
                  </a:cubicBezTo>
                  <a:cubicBezTo>
                    <a:pt x="289206" y="364840"/>
                    <a:pt x="246908" y="338174"/>
                    <a:pt x="226957" y="369332"/>
                  </a:cubicBezTo>
                  <a:cubicBezTo>
                    <a:pt x="234621" y="400320"/>
                    <a:pt x="183321" y="338327"/>
                    <a:pt x="128466" y="369332"/>
                  </a:cubicBezTo>
                  <a:cubicBezTo>
                    <a:pt x="121279" y="396885"/>
                    <a:pt x="59826" y="329488"/>
                    <a:pt x="0" y="369332"/>
                  </a:cubicBezTo>
                  <a:cubicBezTo>
                    <a:pt x="-8338" y="272921"/>
                    <a:pt x="5470" y="263219"/>
                    <a:pt x="0" y="177279"/>
                  </a:cubicBezTo>
                  <a:cubicBezTo>
                    <a:pt x="-12591" y="103821"/>
                    <a:pt x="2383" y="32040"/>
                    <a:pt x="0" y="0"/>
                  </a:cubicBezTo>
                  <a:close/>
                </a:path>
                <a:path w="1284667" h="369332" stroke="0" extrusionOk="0">
                  <a:moveTo>
                    <a:pt x="0" y="0"/>
                  </a:moveTo>
                  <a:cubicBezTo>
                    <a:pt x="6499" y="-19403"/>
                    <a:pt x="29616" y="12026"/>
                    <a:pt x="72797" y="0"/>
                  </a:cubicBezTo>
                  <a:cubicBezTo>
                    <a:pt x="112918" y="685"/>
                    <a:pt x="99510" y="5244"/>
                    <a:pt x="119902" y="0"/>
                  </a:cubicBezTo>
                  <a:cubicBezTo>
                    <a:pt x="173968" y="7851"/>
                    <a:pt x="199342" y="44162"/>
                    <a:pt x="231240" y="0"/>
                  </a:cubicBezTo>
                  <a:cubicBezTo>
                    <a:pt x="276425" y="-24198"/>
                    <a:pt x="302070" y="14387"/>
                    <a:pt x="304037" y="0"/>
                  </a:cubicBezTo>
                  <a:cubicBezTo>
                    <a:pt x="305400" y="-29527"/>
                    <a:pt x="336191" y="-3227"/>
                    <a:pt x="376835" y="0"/>
                  </a:cubicBezTo>
                  <a:cubicBezTo>
                    <a:pt x="408544" y="8752"/>
                    <a:pt x="449404" y="24475"/>
                    <a:pt x="488173" y="0"/>
                  </a:cubicBezTo>
                  <a:cubicBezTo>
                    <a:pt x="544716" y="-22211"/>
                    <a:pt x="536095" y="8868"/>
                    <a:pt x="548124" y="0"/>
                  </a:cubicBezTo>
                  <a:cubicBezTo>
                    <a:pt x="583391" y="-12160"/>
                    <a:pt x="598309" y="34185"/>
                    <a:pt x="659462" y="0"/>
                  </a:cubicBezTo>
                  <a:cubicBezTo>
                    <a:pt x="668642" y="21593"/>
                    <a:pt x="738742" y="33614"/>
                    <a:pt x="770800" y="0"/>
                  </a:cubicBezTo>
                  <a:cubicBezTo>
                    <a:pt x="845881" y="-41474"/>
                    <a:pt x="808697" y="13077"/>
                    <a:pt x="856444" y="0"/>
                  </a:cubicBezTo>
                  <a:cubicBezTo>
                    <a:pt x="883120" y="775"/>
                    <a:pt x="959900" y="67464"/>
                    <a:pt x="967782" y="0"/>
                  </a:cubicBezTo>
                  <a:cubicBezTo>
                    <a:pt x="978297" y="-34461"/>
                    <a:pt x="1014842" y="45228"/>
                    <a:pt x="1040580" y="0"/>
                  </a:cubicBezTo>
                  <a:cubicBezTo>
                    <a:pt x="1055332" y="-17695"/>
                    <a:pt x="1084326" y="11616"/>
                    <a:pt x="1113378" y="0"/>
                  </a:cubicBezTo>
                  <a:cubicBezTo>
                    <a:pt x="1127679" y="-4944"/>
                    <a:pt x="1177985" y="8374"/>
                    <a:pt x="1211869" y="0"/>
                  </a:cubicBezTo>
                  <a:cubicBezTo>
                    <a:pt x="1240430" y="-14620"/>
                    <a:pt x="1240413" y="3445"/>
                    <a:pt x="1284667" y="0"/>
                  </a:cubicBezTo>
                  <a:cubicBezTo>
                    <a:pt x="1287783" y="98958"/>
                    <a:pt x="1282163" y="114236"/>
                    <a:pt x="1284667" y="192052"/>
                  </a:cubicBezTo>
                  <a:cubicBezTo>
                    <a:pt x="1306590" y="268712"/>
                    <a:pt x="1281248" y="339435"/>
                    <a:pt x="1284667" y="369332"/>
                  </a:cubicBezTo>
                  <a:cubicBezTo>
                    <a:pt x="1270787" y="415341"/>
                    <a:pt x="1247634" y="347598"/>
                    <a:pt x="1186175" y="369332"/>
                  </a:cubicBezTo>
                  <a:cubicBezTo>
                    <a:pt x="1134570" y="375310"/>
                    <a:pt x="1174307" y="365488"/>
                    <a:pt x="1139071" y="369332"/>
                  </a:cubicBezTo>
                  <a:cubicBezTo>
                    <a:pt x="1126047" y="382676"/>
                    <a:pt x="1107783" y="353807"/>
                    <a:pt x="1079120" y="369332"/>
                  </a:cubicBezTo>
                  <a:cubicBezTo>
                    <a:pt x="1067774" y="405487"/>
                    <a:pt x="1016594" y="338828"/>
                    <a:pt x="967782" y="369332"/>
                  </a:cubicBezTo>
                  <a:cubicBezTo>
                    <a:pt x="939348" y="406177"/>
                    <a:pt x="932454" y="361047"/>
                    <a:pt x="882137" y="369332"/>
                  </a:cubicBezTo>
                  <a:cubicBezTo>
                    <a:pt x="851768" y="369211"/>
                    <a:pt x="840559" y="349145"/>
                    <a:pt x="822186" y="369332"/>
                  </a:cubicBezTo>
                  <a:cubicBezTo>
                    <a:pt x="823821" y="373683"/>
                    <a:pt x="780981" y="388626"/>
                    <a:pt x="736542" y="369332"/>
                  </a:cubicBezTo>
                  <a:cubicBezTo>
                    <a:pt x="706032" y="378399"/>
                    <a:pt x="711590" y="349421"/>
                    <a:pt x="689437" y="369332"/>
                  </a:cubicBezTo>
                  <a:cubicBezTo>
                    <a:pt x="670174" y="381008"/>
                    <a:pt x="650255" y="365515"/>
                    <a:pt x="642333" y="369332"/>
                  </a:cubicBezTo>
                  <a:cubicBezTo>
                    <a:pt x="648987" y="370954"/>
                    <a:pt x="607151" y="340487"/>
                    <a:pt x="556689" y="369332"/>
                  </a:cubicBezTo>
                  <a:cubicBezTo>
                    <a:pt x="505867" y="387890"/>
                    <a:pt x="512822" y="357346"/>
                    <a:pt x="496737" y="369332"/>
                  </a:cubicBezTo>
                  <a:cubicBezTo>
                    <a:pt x="466675" y="368310"/>
                    <a:pt x="451212" y="374502"/>
                    <a:pt x="398246" y="369332"/>
                  </a:cubicBezTo>
                  <a:cubicBezTo>
                    <a:pt x="351065" y="383804"/>
                    <a:pt x="360596" y="375415"/>
                    <a:pt x="338295" y="369332"/>
                  </a:cubicBezTo>
                  <a:cubicBezTo>
                    <a:pt x="302720" y="368877"/>
                    <a:pt x="288641" y="349103"/>
                    <a:pt x="239804" y="369332"/>
                  </a:cubicBezTo>
                  <a:cubicBezTo>
                    <a:pt x="185645" y="380032"/>
                    <a:pt x="196123" y="358951"/>
                    <a:pt x="192700" y="369332"/>
                  </a:cubicBezTo>
                  <a:cubicBezTo>
                    <a:pt x="184472" y="388779"/>
                    <a:pt x="126691" y="354792"/>
                    <a:pt x="94208" y="369332"/>
                  </a:cubicBezTo>
                  <a:cubicBezTo>
                    <a:pt x="81021" y="371583"/>
                    <a:pt x="55556" y="352489"/>
                    <a:pt x="0" y="369332"/>
                  </a:cubicBezTo>
                  <a:cubicBezTo>
                    <a:pt x="-10073" y="316932"/>
                    <a:pt x="21066" y="251887"/>
                    <a:pt x="0" y="195745"/>
                  </a:cubicBezTo>
                  <a:cubicBezTo>
                    <a:pt x="-22915" y="144529"/>
                    <a:pt x="-14242" y="32194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57942" y="-31265"/>
                    <a:pt x="76086" y="13060"/>
                    <a:pt x="111337" y="0"/>
                  </a:cubicBezTo>
                  <a:cubicBezTo>
                    <a:pt x="146931" y="-18826"/>
                    <a:pt x="152833" y="13564"/>
                    <a:pt x="171288" y="0"/>
                  </a:cubicBezTo>
                  <a:cubicBezTo>
                    <a:pt x="189667" y="3141"/>
                    <a:pt x="202668" y="37399"/>
                    <a:pt x="256933" y="0"/>
                  </a:cubicBezTo>
                  <a:cubicBezTo>
                    <a:pt x="286289" y="-29472"/>
                    <a:pt x="340371" y="1136"/>
                    <a:pt x="355424" y="0"/>
                  </a:cubicBezTo>
                  <a:cubicBezTo>
                    <a:pt x="377391" y="-5833"/>
                    <a:pt x="394604" y="695"/>
                    <a:pt x="402529" y="0"/>
                  </a:cubicBezTo>
                  <a:cubicBezTo>
                    <a:pt x="416279" y="-7229"/>
                    <a:pt x="431098" y="-1178"/>
                    <a:pt x="449633" y="0"/>
                  </a:cubicBezTo>
                  <a:cubicBezTo>
                    <a:pt x="478331" y="-20002"/>
                    <a:pt x="511865" y="37542"/>
                    <a:pt x="560971" y="0"/>
                  </a:cubicBezTo>
                  <a:cubicBezTo>
                    <a:pt x="587431" y="-44246"/>
                    <a:pt x="620266" y="-1305"/>
                    <a:pt x="646615" y="0"/>
                  </a:cubicBezTo>
                  <a:cubicBezTo>
                    <a:pt x="690294" y="-916"/>
                    <a:pt x="681980" y="9820"/>
                    <a:pt x="693720" y="0"/>
                  </a:cubicBezTo>
                  <a:cubicBezTo>
                    <a:pt x="709951" y="5907"/>
                    <a:pt x="763000" y="11024"/>
                    <a:pt x="779364" y="0"/>
                  </a:cubicBezTo>
                  <a:cubicBezTo>
                    <a:pt x="796737" y="-5572"/>
                    <a:pt x="833903" y="26654"/>
                    <a:pt x="890702" y="0"/>
                  </a:cubicBezTo>
                  <a:cubicBezTo>
                    <a:pt x="937847" y="-21028"/>
                    <a:pt x="933683" y="5592"/>
                    <a:pt x="963500" y="0"/>
                  </a:cubicBezTo>
                  <a:cubicBezTo>
                    <a:pt x="993716" y="-19205"/>
                    <a:pt x="1001970" y="18953"/>
                    <a:pt x="1036298" y="0"/>
                  </a:cubicBezTo>
                  <a:cubicBezTo>
                    <a:pt x="1056951" y="-14029"/>
                    <a:pt x="1106929" y="15353"/>
                    <a:pt x="1121942" y="0"/>
                  </a:cubicBezTo>
                  <a:cubicBezTo>
                    <a:pt x="1111884" y="7696"/>
                    <a:pt x="1226201" y="25858"/>
                    <a:pt x="1284667" y="0"/>
                  </a:cubicBezTo>
                  <a:cubicBezTo>
                    <a:pt x="1278419" y="94931"/>
                    <a:pt x="1280651" y="112251"/>
                    <a:pt x="1284667" y="188359"/>
                  </a:cubicBezTo>
                  <a:cubicBezTo>
                    <a:pt x="1286970" y="252547"/>
                    <a:pt x="1299974" y="327458"/>
                    <a:pt x="1284667" y="369332"/>
                  </a:cubicBezTo>
                  <a:cubicBezTo>
                    <a:pt x="1256862" y="408448"/>
                    <a:pt x="1246392" y="365130"/>
                    <a:pt x="1211869" y="369332"/>
                  </a:cubicBezTo>
                  <a:cubicBezTo>
                    <a:pt x="1181318" y="405525"/>
                    <a:pt x="1186682" y="337247"/>
                    <a:pt x="1151918" y="369332"/>
                  </a:cubicBezTo>
                  <a:cubicBezTo>
                    <a:pt x="1119071" y="373044"/>
                    <a:pt x="1078853" y="358351"/>
                    <a:pt x="1040580" y="369332"/>
                  </a:cubicBezTo>
                  <a:cubicBezTo>
                    <a:pt x="1006141" y="374600"/>
                    <a:pt x="988394" y="358874"/>
                    <a:pt x="954935" y="369332"/>
                  </a:cubicBezTo>
                  <a:cubicBezTo>
                    <a:pt x="925283" y="405671"/>
                    <a:pt x="921748" y="365088"/>
                    <a:pt x="907831" y="369332"/>
                  </a:cubicBezTo>
                  <a:cubicBezTo>
                    <a:pt x="889981" y="370289"/>
                    <a:pt x="852576" y="359253"/>
                    <a:pt x="822186" y="369332"/>
                  </a:cubicBezTo>
                  <a:cubicBezTo>
                    <a:pt x="806013" y="384268"/>
                    <a:pt x="772707" y="358675"/>
                    <a:pt x="749389" y="369332"/>
                  </a:cubicBezTo>
                  <a:cubicBezTo>
                    <a:pt x="724495" y="388435"/>
                    <a:pt x="692360" y="356650"/>
                    <a:pt x="676591" y="369332"/>
                  </a:cubicBezTo>
                  <a:cubicBezTo>
                    <a:pt x="660366" y="368505"/>
                    <a:pt x="631259" y="358037"/>
                    <a:pt x="603793" y="369332"/>
                  </a:cubicBezTo>
                  <a:cubicBezTo>
                    <a:pt x="589274" y="361823"/>
                    <a:pt x="557211" y="329183"/>
                    <a:pt x="530995" y="369332"/>
                  </a:cubicBezTo>
                  <a:cubicBezTo>
                    <a:pt x="508290" y="414429"/>
                    <a:pt x="493269" y="340070"/>
                    <a:pt x="432504" y="369332"/>
                  </a:cubicBezTo>
                  <a:cubicBezTo>
                    <a:pt x="413304" y="397714"/>
                    <a:pt x="372907" y="353823"/>
                    <a:pt x="346860" y="369332"/>
                  </a:cubicBezTo>
                  <a:cubicBezTo>
                    <a:pt x="317811" y="397262"/>
                    <a:pt x="324677" y="351544"/>
                    <a:pt x="299755" y="369332"/>
                  </a:cubicBezTo>
                  <a:cubicBezTo>
                    <a:pt x="285544" y="381562"/>
                    <a:pt x="238406" y="358065"/>
                    <a:pt x="226957" y="369332"/>
                  </a:cubicBezTo>
                  <a:cubicBezTo>
                    <a:pt x="214036" y="405307"/>
                    <a:pt x="167184" y="376926"/>
                    <a:pt x="128466" y="369332"/>
                  </a:cubicBezTo>
                  <a:cubicBezTo>
                    <a:pt x="102819" y="365525"/>
                    <a:pt x="39528" y="337009"/>
                    <a:pt x="0" y="369332"/>
                  </a:cubicBezTo>
                  <a:cubicBezTo>
                    <a:pt x="6035" y="286933"/>
                    <a:pt x="3737" y="251470"/>
                    <a:pt x="0" y="177279"/>
                  </a:cubicBezTo>
                  <a:cubicBezTo>
                    <a:pt x="-13013" y="99736"/>
                    <a:pt x="-14202" y="30781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0509" y="-17538"/>
                    <a:pt x="72110" y="38743"/>
                    <a:pt x="111337" y="0"/>
                  </a:cubicBezTo>
                  <a:cubicBezTo>
                    <a:pt x="142413" y="-25557"/>
                    <a:pt x="137058" y="7414"/>
                    <a:pt x="171288" y="0"/>
                  </a:cubicBezTo>
                  <a:cubicBezTo>
                    <a:pt x="203806" y="-12234"/>
                    <a:pt x="222854" y="30225"/>
                    <a:pt x="256933" y="0"/>
                  </a:cubicBezTo>
                  <a:cubicBezTo>
                    <a:pt x="290921" y="-22692"/>
                    <a:pt x="334685" y="-3243"/>
                    <a:pt x="355424" y="0"/>
                  </a:cubicBezTo>
                  <a:cubicBezTo>
                    <a:pt x="378929" y="-8166"/>
                    <a:pt x="386201" y="2266"/>
                    <a:pt x="402529" y="0"/>
                  </a:cubicBezTo>
                  <a:cubicBezTo>
                    <a:pt x="412501" y="-4465"/>
                    <a:pt x="423343" y="5145"/>
                    <a:pt x="449633" y="0"/>
                  </a:cubicBezTo>
                  <a:cubicBezTo>
                    <a:pt x="497570" y="-24717"/>
                    <a:pt x="531690" y="56266"/>
                    <a:pt x="560971" y="0"/>
                  </a:cubicBezTo>
                  <a:cubicBezTo>
                    <a:pt x="598984" y="-44915"/>
                    <a:pt x="608476" y="-2198"/>
                    <a:pt x="646615" y="0"/>
                  </a:cubicBezTo>
                  <a:cubicBezTo>
                    <a:pt x="686552" y="-259"/>
                    <a:pt x="680346" y="5383"/>
                    <a:pt x="693720" y="0"/>
                  </a:cubicBezTo>
                  <a:cubicBezTo>
                    <a:pt x="712811" y="-2286"/>
                    <a:pt x="749508" y="30353"/>
                    <a:pt x="779364" y="0"/>
                  </a:cubicBezTo>
                  <a:cubicBezTo>
                    <a:pt x="815249" y="-3000"/>
                    <a:pt x="855414" y="15969"/>
                    <a:pt x="890702" y="0"/>
                  </a:cubicBezTo>
                  <a:cubicBezTo>
                    <a:pt x="932848" y="-25078"/>
                    <a:pt x="925988" y="14534"/>
                    <a:pt x="963500" y="0"/>
                  </a:cubicBezTo>
                  <a:cubicBezTo>
                    <a:pt x="993890" y="-9987"/>
                    <a:pt x="1018586" y="11674"/>
                    <a:pt x="1036298" y="0"/>
                  </a:cubicBezTo>
                  <a:cubicBezTo>
                    <a:pt x="1057225" y="-16646"/>
                    <a:pt x="1099049" y="8686"/>
                    <a:pt x="1121942" y="0"/>
                  </a:cubicBezTo>
                  <a:cubicBezTo>
                    <a:pt x="1132690" y="-15723"/>
                    <a:pt x="1187515" y="32213"/>
                    <a:pt x="1284667" y="0"/>
                  </a:cubicBezTo>
                  <a:cubicBezTo>
                    <a:pt x="1284798" y="98584"/>
                    <a:pt x="1283944" y="132637"/>
                    <a:pt x="1284667" y="188359"/>
                  </a:cubicBezTo>
                  <a:cubicBezTo>
                    <a:pt x="1279095" y="257175"/>
                    <a:pt x="1285221" y="333923"/>
                    <a:pt x="1284667" y="369332"/>
                  </a:cubicBezTo>
                  <a:cubicBezTo>
                    <a:pt x="1260588" y="387003"/>
                    <a:pt x="1234156" y="343282"/>
                    <a:pt x="1211869" y="369332"/>
                  </a:cubicBezTo>
                  <a:cubicBezTo>
                    <a:pt x="1180584" y="387985"/>
                    <a:pt x="1180138" y="351433"/>
                    <a:pt x="1151918" y="369332"/>
                  </a:cubicBezTo>
                  <a:cubicBezTo>
                    <a:pt x="1118920" y="377153"/>
                    <a:pt x="1071122" y="359705"/>
                    <a:pt x="1040580" y="369332"/>
                  </a:cubicBezTo>
                  <a:cubicBezTo>
                    <a:pt x="1011578" y="393991"/>
                    <a:pt x="993187" y="351239"/>
                    <a:pt x="954935" y="369332"/>
                  </a:cubicBezTo>
                  <a:cubicBezTo>
                    <a:pt x="927863" y="394281"/>
                    <a:pt x="922081" y="361329"/>
                    <a:pt x="907831" y="369332"/>
                  </a:cubicBezTo>
                  <a:cubicBezTo>
                    <a:pt x="893400" y="383376"/>
                    <a:pt x="843934" y="356445"/>
                    <a:pt x="822186" y="369332"/>
                  </a:cubicBezTo>
                  <a:cubicBezTo>
                    <a:pt x="796762" y="383513"/>
                    <a:pt x="769104" y="357303"/>
                    <a:pt x="749389" y="369332"/>
                  </a:cubicBezTo>
                  <a:cubicBezTo>
                    <a:pt x="730056" y="387365"/>
                    <a:pt x="705102" y="361279"/>
                    <a:pt x="676591" y="369332"/>
                  </a:cubicBezTo>
                  <a:cubicBezTo>
                    <a:pt x="659483" y="373686"/>
                    <a:pt x="623659" y="358536"/>
                    <a:pt x="603793" y="369332"/>
                  </a:cubicBezTo>
                  <a:cubicBezTo>
                    <a:pt x="589194" y="370900"/>
                    <a:pt x="560821" y="340660"/>
                    <a:pt x="530995" y="369332"/>
                  </a:cubicBezTo>
                  <a:cubicBezTo>
                    <a:pt x="500808" y="406088"/>
                    <a:pt x="486673" y="342907"/>
                    <a:pt x="432504" y="369332"/>
                  </a:cubicBezTo>
                  <a:cubicBezTo>
                    <a:pt x="392533" y="384273"/>
                    <a:pt x="381749" y="349792"/>
                    <a:pt x="346860" y="369332"/>
                  </a:cubicBezTo>
                  <a:cubicBezTo>
                    <a:pt x="322488" y="398937"/>
                    <a:pt x="323209" y="356246"/>
                    <a:pt x="299755" y="369332"/>
                  </a:cubicBezTo>
                  <a:cubicBezTo>
                    <a:pt x="278351" y="371822"/>
                    <a:pt x="246914" y="344832"/>
                    <a:pt x="226957" y="369332"/>
                  </a:cubicBezTo>
                  <a:cubicBezTo>
                    <a:pt x="208057" y="393342"/>
                    <a:pt x="185064" y="355861"/>
                    <a:pt x="128466" y="369332"/>
                  </a:cubicBezTo>
                  <a:cubicBezTo>
                    <a:pt x="107674" y="393217"/>
                    <a:pt x="35145" y="340670"/>
                    <a:pt x="0" y="369332"/>
                  </a:cubicBezTo>
                  <a:cubicBezTo>
                    <a:pt x="-6208" y="290111"/>
                    <a:pt x="7883" y="254080"/>
                    <a:pt x="0" y="177279"/>
                  </a:cubicBezTo>
                  <a:cubicBezTo>
                    <a:pt x="-4294" y="91043"/>
                    <a:pt x="-1329" y="27723"/>
                    <a:pt x="0" y="0"/>
                  </a:cubicBezTo>
                  <a:close/>
                </a:path>
                <a:path w="1284667" h="369332" fill="none" stroke="0" extrusionOk="0">
                  <a:moveTo>
                    <a:pt x="0" y="0"/>
                  </a:moveTo>
                  <a:cubicBezTo>
                    <a:pt x="33682" y="-21674"/>
                    <a:pt x="76755" y="33073"/>
                    <a:pt x="111337" y="0"/>
                  </a:cubicBezTo>
                  <a:cubicBezTo>
                    <a:pt x="133004" y="-29449"/>
                    <a:pt x="146932" y="8098"/>
                    <a:pt x="171288" y="0"/>
                  </a:cubicBezTo>
                  <a:cubicBezTo>
                    <a:pt x="203299" y="-358"/>
                    <a:pt x="231845" y="29620"/>
                    <a:pt x="256933" y="0"/>
                  </a:cubicBezTo>
                  <a:cubicBezTo>
                    <a:pt x="289991" y="-20532"/>
                    <a:pt x="335715" y="-2591"/>
                    <a:pt x="355424" y="0"/>
                  </a:cubicBezTo>
                  <a:cubicBezTo>
                    <a:pt x="379546" y="-8645"/>
                    <a:pt x="389830" y="-2249"/>
                    <a:pt x="402529" y="0"/>
                  </a:cubicBezTo>
                  <a:cubicBezTo>
                    <a:pt x="411520" y="-3695"/>
                    <a:pt x="430157" y="3169"/>
                    <a:pt x="449633" y="0"/>
                  </a:cubicBezTo>
                  <a:cubicBezTo>
                    <a:pt x="486986" y="-25330"/>
                    <a:pt x="530790" y="44298"/>
                    <a:pt x="560971" y="0"/>
                  </a:cubicBezTo>
                  <a:cubicBezTo>
                    <a:pt x="601116" y="-51279"/>
                    <a:pt x="620168" y="-17427"/>
                    <a:pt x="646615" y="0"/>
                  </a:cubicBezTo>
                  <a:cubicBezTo>
                    <a:pt x="686220" y="1138"/>
                    <a:pt x="678398" y="3430"/>
                    <a:pt x="693720" y="0"/>
                  </a:cubicBezTo>
                  <a:cubicBezTo>
                    <a:pt x="715361" y="1358"/>
                    <a:pt x="743090" y="23725"/>
                    <a:pt x="779364" y="0"/>
                  </a:cubicBezTo>
                  <a:cubicBezTo>
                    <a:pt x="806138" y="-5689"/>
                    <a:pt x="849976" y="12031"/>
                    <a:pt x="890702" y="0"/>
                  </a:cubicBezTo>
                  <a:cubicBezTo>
                    <a:pt x="926958" y="-20705"/>
                    <a:pt x="931606" y="14807"/>
                    <a:pt x="963500" y="0"/>
                  </a:cubicBezTo>
                  <a:cubicBezTo>
                    <a:pt x="983856" y="-18587"/>
                    <a:pt x="1019607" y="12432"/>
                    <a:pt x="1036298" y="0"/>
                  </a:cubicBezTo>
                  <a:cubicBezTo>
                    <a:pt x="1044646" y="-14770"/>
                    <a:pt x="1094557" y="8736"/>
                    <a:pt x="1121942" y="0"/>
                  </a:cubicBezTo>
                  <a:cubicBezTo>
                    <a:pt x="1126044" y="-33434"/>
                    <a:pt x="1208162" y="12156"/>
                    <a:pt x="1284667" y="0"/>
                  </a:cubicBezTo>
                  <a:cubicBezTo>
                    <a:pt x="1282946" y="100929"/>
                    <a:pt x="1281781" y="135253"/>
                    <a:pt x="1284667" y="188359"/>
                  </a:cubicBezTo>
                  <a:cubicBezTo>
                    <a:pt x="1280199" y="261692"/>
                    <a:pt x="1290434" y="336366"/>
                    <a:pt x="1284667" y="369332"/>
                  </a:cubicBezTo>
                  <a:cubicBezTo>
                    <a:pt x="1255300" y="391676"/>
                    <a:pt x="1232902" y="343403"/>
                    <a:pt x="1211869" y="369332"/>
                  </a:cubicBezTo>
                  <a:cubicBezTo>
                    <a:pt x="1188388" y="389986"/>
                    <a:pt x="1177962" y="348054"/>
                    <a:pt x="1151918" y="369332"/>
                  </a:cubicBezTo>
                  <a:cubicBezTo>
                    <a:pt x="1134828" y="374040"/>
                    <a:pt x="1084083" y="355902"/>
                    <a:pt x="1040580" y="369332"/>
                  </a:cubicBezTo>
                  <a:cubicBezTo>
                    <a:pt x="1006213" y="390316"/>
                    <a:pt x="988449" y="346161"/>
                    <a:pt x="954935" y="369332"/>
                  </a:cubicBezTo>
                  <a:cubicBezTo>
                    <a:pt x="927919" y="398289"/>
                    <a:pt x="919107" y="355429"/>
                    <a:pt x="907831" y="369332"/>
                  </a:cubicBezTo>
                  <a:cubicBezTo>
                    <a:pt x="890524" y="377035"/>
                    <a:pt x="853743" y="365081"/>
                    <a:pt x="822186" y="369332"/>
                  </a:cubicBezTo>
                  <a:cubicBezTo>
                    <a:pt x="799130" y="389120"/>
                    <a:pt x="771109" y="356696"/>
                    <a:pt x="749389" y="369332"/>
                  </a:cubicBezTo>
                  <a:cubicBezTo>
                    <a:pt x="730088" y="380008"/>
                    <a:pt x="704905" y="360376"/>
                    <a:pt x="676591" y="369332"/>
                  </a:cubicBezTo>
                  <a:cubicBezTo>
                    <a:pt x="659926" y="372867"/>
                    <a:pt x="629249" y="359109"/>
                    <a:pt x="603793" y="369332"/>
                  </a:cubicBezTo>
                  <a:cubicBezTo>
                    <a:pt x="604077" y="374634"/>
                    <a:pt x="557257" y="355624"/>
                    <a:pt x="530995" y="369332"/>
                  </a:cubicBezTo>
                  <a:cubicBezTo>
                    <a:pt x="500329" y="389375"/>
                    <a:pt x="493478" y="356749"/>
                    <a:pt x="432504" y="369332"/>
                  </a:cubicBezTo>
                  <a:cubicBezTo>
                    <a:pt x="399403" y="377673"/>
                    <a:pt x="391913" y="347490"/>
                    <a:pt x="346860" y="369332"/>
                  </a:cubicBezTo>
                  <a:cubicBezTo>
                    <a:pt x="321561" y="403503"/>
                    <a:pt x="325344" y="355408"/>
                    <a:pt x="299755" y="369332"/>
                  </a:cubicBezTo>
                  <a:cubicBezTo>
                    <a:pt x="288798" y="368063"/>
                    <a:pt x="252715" y="345312"/>
                    <a:pt x="226957" y="369332"/>
                  </a:cubicBezTo>
                  <a:cubicBezTo>
                    <a:pt x="229385" y="403113"/>
                    <a:pt x="182411" y="352197"/>
                    <a:pt x="128466" y="369332"/>
                  </a:cubicBezTo>
                  <a:cubicBezTo>
                    <a:pt x="119656" y="400250"/>
                    <a:pt x="53950" y="338316"/>
                    <a:pt x="0" y="369332"/>
                  </a:cubicBezTo>
                  <a:cubicBezTo>
                    <a:pt x="-11202" y="277453"/>
                    <a:pt x="9500" y="259616"/>
                    <a:pt x="0" y="177279"/>
                  </a:cubicBezTo>
                  <a:cubicBezTo>
                    <a:pt x="-8930" y="103183"/>
                    <a:pt x="-2685" y="2911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  <a:gd name="csX0" fmla="*/ 0 w 1284667"/>
                        <a:gd name="csY0" fmla="*/ 0 h 369332"/>
                        <a:gd name="csX1" fmla="*/ 72797 w 1284667"/>
                        <a:gd name="csY1" fmla="*/ 0 h 369332"/>
                        <a:gd name="csX2" fmla="*/ 119902 w 1284667"/>
                        <a:gd name="csY2" fmla="*/ 0 h 369332"/>
                        <a:gd name="csX3" fmla="*/ 231240 w 1284667"/>
                        <a:gd name="csY3" fmla="*/ 0 h 369332"/>
                        <a:gd name="csX4" fmla="*/ 304037 w 1284667"/>
                        <a:gd name="csY4" fmla="*/ 0 h 369332"/>
                        <a:gd name="csX5" fmla="*/ 376835 w 1284667"/>
                        <a:gd name="csY5" fmla="*/ 0 h 369332"/>
                        <a:gd name="csX6" fmla="*/ 488173 w 1284667"/>
                        <a:gd name="csY6" fmla="*/ 0 h 369332"/>
                        <a:gd name="csX7" fmla="*/ 548124 w 1284667"/>
                        <a:gd name="csY7" fmla="*/ 0 h 369332"/>
                        <a:gd name="csX8" fmla="*/ 659462 w 1284667"/>
                        <a:gd name="csY8" fmla="*/ 0 h 369332"/>
                        <a:gd name="csX9" fmla="*/ 770800 w 1284667"/>
                        <a:gd name="csY9" fmla="*/ 0 h 369332"/>
                        <a:gd name="csX10" fmla="*/ 856444 w 1284667"/>
                        <a:gd name="csY10" fmla="*/ 0 h 369332"/>
                        <a:gd name="csX11" fmla="*/ 967782 w 1284667"/>
                        <a:gd name="csY11" fmla="*/ 0 h 369332"/>
                        <a:gd name="csX12" fmla="*/ 1040580 w 1284667"/>
                        <a:gd name="csY12" fmla="*/ 0 h 369332"/>
                        <a:gd name="csX13" fmla="*/ 1113378 w 1284667"/>
                        <a:gd name="csY13" fmla="*/ 0 h 369332"/>
                        <a:gd name="csX14" fmla="*/ 1211869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92052 h 369332"/>
                        <a:gd name="csX17" fmla="*/ 1284667 w 1284667"/>
                        <a:gd name="csY17" fmla="*/ 369332 h 369332"/>
                        <a:gd name="csX18" fmla="*/ 1186175 w 1284667"/>
                        <a:gd name="csY18" fmla="*/ 369332 h 369332"/>
                        <a:gd name="csX19" fmla="*/ 1139071 w 1284667"/>
                        <a:gd name="csY19" fmla="*/ 369332 h 369332"/>
                        <a:gd name="csX20" fmla="*/ 1079120 w 1284667"/>
                        <a:gd name="csY20" fmla="*/ 369332 h 369332"/>
                        <a:gd name="csX21" fmla="*/ 967782 w 1284667"/>
                        <a:gd name="csY21" fmla="*/ 369332 h 369332"/>
                        <a:gd name="csX22" fmla="*/ 882137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36542 w 1284667"/>
                        <a:gd name="csY24" fmla="*/ 369332 h 369332"/>
                        <a:gd name="csX25" fmla="*/ 689437 w 1284667"/>
                        <a:gd name="csY25" fmla="*/ 369332 h 369332"/>
                        <a:gd name="csX26" fmla="*/ 642333 w 1284667"/>
                        <a:gd name="csY26" fmla="*/ 369332 h 369332"/>
                        <a:gd name="csX27" fmla="*/ 556689 w 1284667"/>
                        <a:gd name="csY27" fmla="*/ 369332 h 369332"/>
                        <a:gd name="csX28" fmla="*/ 496737 w 1284667"/>
                        <a:gd name="csY28" fmla="*/ 369332 h 369332"/>
                        <a:gd name="csX29" fmla="*/ 398246 w 1284667"/>
                        <a:gd name="csY29" fmla="*/ 369332 h 369332"/>
                        <a:gd name="csX30" fmla="*/ 338295 w 1284667"/>
                        <a:gd name="csY30" fmla="*/ 369332 h 369332"/>
                        <a:gd name="csX31" fmla="*/ 239804 w 1284667"/>
                        <a:gd name="csY31" fmla="*/ 369332 h 369332"/>
                        <a:gd name="csX32" fmla="*/ 192700 w 1284667"/>
                        <a:gd name="csY32" fmla="*/ 369332 h 369332"/>
                        <a:gd name="csX33" fmla="*/ 94208 w 1284667"/>
                        <a:gd name="csY33" fmla="*/ 369332 h 369332"/>
                        <a:gd name="csX34" fmla="*/ 0 w 1284667"/>
                        <a:gd name="csY34" fmla="*/ 369332 h 369332"/>
                        <a:gd name="csX35" fmla="*/ 0 w 1284667"/>
                        <a:gd name="csY35" fmla="*/ 195745 h 369332"/>
                        <a:gd name="csX36" fmla="*/ 0 w 1284667"/>
                        <a:gd name="csY36" fmla="*/ 0 h 369332"/>
                        <a:gd name="csX0" fmla="*/ 0 w 1284667"/>
                        <a:gd name="csY0" fmla="*/ 0 h 369332"/>
                        <a:gd name="csX1" fmla="*/ 111337 w 1284667"/>
                        <a:gd name="csY1" fmla="*/ 0 h 369332"/>
                        <a:gd name="csX2" fmla="*/ 171288 w 1284667"/>
                        <a:gd name="csY2" fmla="*/ 0 h 369332"/>
                        <a:gd name="csX3" fmla="*/ 256933 w 1284667"/>
                        <a:gd name="csY3" fmla="*/ 0 h 369332"/>
                        <a:gd name="csX4" fmla="*/ 355424 w 1284667"/>
                        <a:gd name="csY4" fmla="*/ 0 h 369332"/>
                        <a:gd name="csX5" fmla="*/ 402529 w 1284667"/>
                        <a:gd name="csY5" fmla="*/ 0 h 369332"/>
                        <a:gd name="csX6" fmla="*/ 449633 w 1284667"/>
                        <a:gd name="csY6" fmla="*/ 0 h 369332"/>
                        <a:gd name="csX7" fmla="*/ 560971 w 1284667"/>
                        <a:gd name="csY7" fmla="*/ 0 h 369332"/>
                        <a:gd name="csX8" fmla="*/ 646615 w 1284667"/>
                        <a:gd name="csY8" fmla="*/ 0 h 369332"/>
                        <a:gd name="csX9" fmla="*/ 693720 w 1284667"/>
                        <a:gd name="csY9" fmla="*/ 0 h 369332"/>
                        <a:gd name="csX10" fmla="*/ 779364 w 1284667"/>
                        <a:gd name="csY10" fmla="*/ 0 h 369332"/>
                        <a:gd name="csX11" fmla="*/ 890702 w 1284667"/>
                        <a:gd name="csY11" fmla="*/ 0 h 369332"/>
                        <a:gd name="csX12" fmla="*/ 963500 w 1284667"/>
                        <a:gd name="csY12" fmla="*/ 0 h 369332"/>
                        <a:gd name="csX13" fmla="*/ 1036298 w 1284667"/>
                        <a:gd name="csY13" fmla="*/ 0 h 369332"/>
                        <a:gd name="csX14" fmla="*/ 1121942 w 1284667"/>
                        <a:gd name="csY14" fmla="*/ 0 h 369332"/>
                        <a:gd name="csX15" fmla="*/ 1284667 w 1284667"/>
                        <a:gd name="csY15" fmla="*/ 0 h 369332"/>
                        <a:gd name="csX16" fmla="*/ 1284667 w 1284667"/>
                        <a:gd name="csY16" fmla="*/ 188359 h 369332"/>
                        <a:gd name="csX17" fmla="*/ 1284667 w 1284667"/>
                        <a:gd name="csY17" fmla="*/ 369332 h 369332"/>
                        <a:gd name="csX18" fmla="*/ 1211869 w 1284667"/>
                        <a:gd name="csY18" fmla="*/ 369332 h 369332"/>
                        <a:gd name="csX19" fmla="*/ 1151918 w 1284667"/>
                        <a:gd name="csY19" fmla="*/ 369332 h 369332"/>
                        <a:gd name="csX20" fmla="*/ 1040580 w 1284667"/>
                        <a:gd name="csY20" fmla="*/ 369332 h 369332"/>
                        <a:gd name="csX21" fmla="*/ 954935 w 1284667"/>
                        <a:gd name="csY21" fmla="*/ 369332 h 369332"/>
                        <a:gd name="csX22" fmla="*/ 907831 w 1284667"/>
                        <a:gd name="csY22" fmla="*/ 369332 h 369332"/>
                        <a:gd name="csX23" fmla="*/ 822186 w 1284667"/>
                        <a:gd name="csY23" fmla="*/ 369332 h 369332"/>
                        <a:gd name="csX24" fmla="*/ 749389 w 1284667"/>
                        <a:gd name="csY24" fmla="*/ 369332 h 369332"/>
                        <a:gd name="csX25" fmla="*/ 676591 w 1284667"/>
                        <a:gd name="csY25" fmla="*/ 369332 h 369332"/>
                        <a:gd name="csX26" fmla="*/ 603793 w 1284667"/>
                        <a:gd name="csY26" fmla="*/ 369332 h 369332"/>
                        <a:gd name="csX27" fmla="*/ 530995 w 1284667"/>
                        <a:gd name="csY27" fmla="*/ 369332 h 369332"/>
                        <a:gd name="csX28" fmla="*/ 432504 w 1284667"/>
                        <a:gd name="csY28" fmla="*/ 369332 h 369332"/>
                        <a:gd name="csX29" fmla="*/ 346860 w 1284667"/>
                        <a:gd name="csY29" fmla="*/ 369332 h 369332"/>
                        <a:gd name="csX30" fmla="*/ 299755 w 1284667"/>
                        <a:gd name="csY30" fmla="*/ 369332 h 369332"/>
                        <a:gd name="csX31" fmla="*/ 226957 w 1284667"/>
                        <a:gd name="csY31" fmla="*/ 369332 h 369332"/>
                        <a:gd name="csX32" fmla="*/ 128466 w 1284667"/>
                        <a:gd name="csY32" fmla="*/ 369332 h 369332"/>
                        <a:gd name="csX33" fmla="*/ 0 w 1284667"/>
                        <a:gd name="csY33" fmla="*/ 369332 h 369332"/>
                        <a:gd name="csX34" fmla="*/ 0 w 1284667"/>
                        <a:gd name="csY34" fmla="*/ 177279 h 369332"/>
                        <a:gd name="csX35" fmla="*/ 0 w 1284667"/>
                        <a:gd name="csY35" fmla="*/ 0 h 369332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  <a:cxn ang="0">
                          <a:pos x="csX9" y="csY9"/>
                        </a:cxn>
                        <a:cxn ang="0">
                          <a:pos x="csX10" y="csY10"/>
                        </a:cxn>
                        <a:cxn ang="0">
                          <a:pos x="csX11" y="csY11"/>
                        </a:cxn>
                        <a:cxn ang="0">
                          <a:pos x="csX12" y="csY12"/>
                        </a:cxn>
                        <a:cxn ang="0">
                          <a:pos x="csX13" y="csY13"/>
                        </a:cxn>
                        <a:cxn ang="0">
                          <a:pos x="csX14" y="csY14"/>
                        </a:cxn>
                        <a:cxn ang="0">
                          <a:pos x="csX15" y="csY15"/>
                        </a:cxn>
                        <a:cxn ang="0">
                          <a:pos x="csX16" y="csY16"/>
                        </a:cxn>
                        <a:cxn ang="0">
                          <a:pos x="csX17" y="csY17"/>
                        </a:cxn>
                        <a:cxn ang="0">
                          <a:pos x="csX18" y="csY18"/>
                        </a:cxn>
                        <a:cxn ang="0">
                          <a:pos x="csX19" y="csY19"/>
                        </a:cxn>
                        <a:cxn ang="0">
                          <a:pos x="csX20" y="csY20"/>
                        </a:cxn>
                        <a:cxn ang="0">
                          <a:pos x="csX21" y="csY21"/>
                        </a:cxn>
                        <a:cxn ang="0">
                          <a:pos x="csX22" y="csY22"/>
                        </a:cxn>
                        <a:cxn ang="0">
                          <a:pos x="csX23" y="csY23"/>
                        </a:cxn>
                        <a:cxn ang="0">
                          <a:pos x="csX24" y="csY24"/>
                        </a:cxn>
                        <a:cxn ang="0">
                          <a:pos x="csX25" y="csY25"/>
                        </a:cxn>
                        <a:cxn ang="0">
                          <a:pos x="csX26" y="csY26"/>
                        </a:cxn>
                        <a:cxn ang="0">
                          <a:pos x="csX27" y="csY27"/>
                        </a:cxn>
                        <a:cxn ang="0">
                          <a:pos x="csX28" y="csY28"/>
                        </a:cxn>
                        <a:cxn ang="0">
                          <a:pos x="csX29" y="csY29"/>
                        </a:cxn>
                        <a:cxn ang="0">
                          <a:pos x="csX30" y="csY30"/>
                        </a:cxn>
                        <a:cxn ang="0">
                          <a:pos x="csX31" y="csY31"/>
                        </a:cxn>
                        <a:cxn ang="0">
                          <a:pos x="csX32" y="csY32"/>
                        </a:cxn>
                        <a:cxn ang="0">
                          <a:pos x="csX33" y="csY33"/>
                        </a:cxn>
                        <a:cxn ang="0">
                          <a:pos x="csX34" y="csY34"/>
                        </a:cxn>
                        <a:cxn ang="0">
                          <a:pos x="csX35" y="csY35"/>
                        </a:cxn>
                      </a:cxnLst>
                      <a:rect l="l" t="t" r="r" b="b"/>
                      <a:pathLst>
                        <a:path w="1284667" h="369332" fill="none" extrusionOk="0">
                          <a:moveTo>
                            <a:pt x="0" y="0"/>
                          </a:moveTo>
                          <a:cubicBezTo>
                            <a:pt x="36509" y="-19930"/>
                            <a:pt x="84002" y="30353"/>
                            <a:pt x="111337" y="0"/>
                          </a:cubicBezTo>
                          <a:cubicBezTo>
                            <a:pt x="131868" y="-29688"/>
                            <a:pt x="149663" y="8011"/>
                            <a:pt x="171288" y="0"/>
                          </a:cubicBezTo>
                          <a:cubicBezTo>
                            <a:pt x="209029" y="-5954"/>
                            <a:pt x="233020" y="23125"/>
                            <a:pt x="256933" y="0"/>
                          </a:cubicBezTo>
                          <a:cubicBezTo>
                            <a:pt x="291448" y="-19735"/>
                            <a:pt x="331951" y="-4389"/>
                            <a:pt x="355424" y="0"/>
                          </a:cubicBezTo>
                          <a:cubicBezTo>
                            <a:pt x="379096" y="-8698"/>
                            <a:pt x="389014" y="-569"/>
                            <a:pt x="402529" y="0"/>
                          </a:cubicBezTo>
                          <a:cubicBezTo>
                            <a:pt x="413439" y="-3401"/>
                            <a:pt x="430664" y="2692"/>
                            <a:pt x="449633" y="0"/>
                          </a:cubicBezTo>
                          <a:cubicBezTo>
                            <a:pt x="487732" y="-18213"/>
                            <a:pt x="535529" y="37712"/>
                            <a:pt x="560971" y="0"/>
                          </a:cubicBezTo>
                          <a:cubicBezTo>
                            <a:pt x="597061" y="-53549"/>
                            <a:pt x="610176" y="-19830"/>
                            <a:pt x="646615" y="0"/>
                          </a:cubicBezTo>
                          <a:cubicBezTo>
                            <a:pt x="688149" y="1450"/>
                            <a:pt x="676888" y="2195"/>
                            <a:pt x="693720" y="0"/>
                          </a:cubicBezTo>
                          <a:cubicBezTo>
                            <a:pt x="714948" y="744"/>
                            <a:pt x="742812" y="20849"/>
                            <a:pt x="779364" y="0"/>
                          </a:cubicBezTo>
                          <a:cubicBezTo>
                            <a:pt x="799470" y="-15960"/>
                            <a:pt x="846538" y="7820"/>
                            <a:pt x="890702" y="0"/>
                          </a:cubicBezTo>
                          <a:cubicBezTo>
                            <a:pt x="925189" y="-19156"/>
                            <a:pt x="929402" y="25173"/>
                            <a:pt x="963500" y="0"/>
                          </a:cubicBezTo>
                          <a:cubicBezTo>
                            <a:pt x="987927" y="-19255"/>
                            <a:pt x="1022447" y="14392"/>
                            <a:pt x="1036298" y="0"/>
                          </a:cubicBezTo>
                          <a:cubicBezTo>
                            <a:pt x="1052399" y="-14220"/>
                            <a:pt x="1096640" y="12982"/>
                            <a:pt x="1121942" y="0"/>
                          </a:cubicBezTo>
                          <a:cubicBezTo>
                            <a:pt x="1125606" y="-27507"/>
                            <a:pt x="1213161" y="9237"/>
                            <a:pt x="1284667" y="0"/>
                          </a:cubicBezTo>
                          <a:cubicBezTo>
                            <a:pt x="1284521" y="98112"/>
                            <a:pt x="1276444" y="131287"/>
                            <a:pt x="1284667" y="188359"/>
                          </a:cubicBezTo>
                          <a:cubicBezTo>
                            <a:pt x="1280243" y="260652"/>
                            <a:pt x="1285619" y="339222"/>
                            <a:pt x="1284667" y="369332"/>
                          </a:cubicBezTo>
                          <a:cubicBezTo>
                            <a:pt x="1259857" y="384442"/>
                            <a:pt x="1244265" y="342797"/>
                            <a:pt x="1211869" y="369332"/>
                          </a:cubicBezTo>
                          <a:cubicBezTo>
                            <a:pt x="1183538" y="380383"/>
                            <a:pt x="1184733" y="344484"/>
                            <a:pt x="1151918" y="369332"/>
                          </a:cubicBezTo>
                          <a:cubicBezTo>
                            <a:pt x="1133200" y="383351"/>
                            <a:pt x="1086451" y="356036"/>
                            <a:pt x="1040580" y="369332"/>
                          </a:cubicBezTo>
                          <a:cubicBezTo>
                            <a:pt x="1004025" y="388432"/>
                            <a:pt x="991853" y="335884"/>
                            <a:pt x="954935" y="369332"/>
                          </a:cubicBezTo>
                          <a:cubicBezTo>
                            <a:pt x="929145" y="395829"/>
                            <a:pt x="921231" y="358247"/>
                            <a:pt x="907831" y="369332"/>
                          </a:cubicBezTo>
                          <a:cubicBezTo>
                            <a:pt x="883860" y="374947"/>
                            <a:pt x="853802" y="366295"/>
                            <a:pt x="822186" y="369332"/>
                          </a:cubicBezTo>
                          <a:cubicBezTo>
                            <a:pt x="793662" y="385675"/>
                            <a:pt x="773185" y="356241"/>
                            <a:pt x="749389" y="369332"/>
                          </a:cubicBezTo>
                          <a:cubicBezTo>
                            <a:pt x="732099" y="373739"/>
                            <a:pt x="705922" y="363578"/>
                            <a:pt x="676591" y="369332"/>
                          </a:cubicBezTo>
                          <a:cubicBezTo>
                            <a:pt x="659319" y="373323"/>
                            <a:pt x="626415" y="364029"/>
                            <a:pt x="603793" y="369332"/>
                          </a:cubicBezTo>
                          <a:cubicBezTo>
                            <a:pt x="605587" y="375213"/>
                            <a:pt x="553225" y="359589"/>
                            <a:pt x="530995" y="369332"/>
                          </a:cubicBezTo>
                          <a:cubicBezTo>
                            <a:pt x="501731" y="388589"/>
                            <a:pt x="488735" y="343898"/>
                            <a:pt x="432504" y="369332"/>
                          </a:cubicBezTo>
                          <a:cubicBezTo>
                            <a:pt x="393814" y="378782"/>
                            <a:pt x="394947" y="336138"/>
                            <a:pt x="346860" y="369332"/>
                          </a:cubicBezTo>
                          <a:cubicBezTo>
                            <a:pt x="318907" y="402742"/>
                            <a:pt x="327449" y="362272"/>
                            <a:pt x="299755" y="369332"/>
                          </a:cubicBezTo>
                          <a:cubicBezTo>
                            <a:pt x="286145" y="367979"/>
                            <a:pt x="246576" y="338951"/>
                            <a:pt x="226957" y="369332"/>
                          </a:cubicBezTo>
                          <a:cubicBezTo>
                            <a:pt x="219167" y="393329"/>
                            <a:pt x="178459" y="342538"/>
                            <a:pt x="128466" y="369332"/>
                          </a:cubicBezTo>
                          <a:cubicBezTo>
                            <a:pt x="113482" y="394142"/>
                            <a:pt x="57533" y="343107"/>
                            <a:pt x="0" y="369332"/>
                          </a:cubicBezTo>
                          <a:cubicBezTo>
                            <a:pt x="-7810" y="274086"/>
                            <a:pt x="4851" y="258573"/>
                            <a:pt x="0" y="177279"/>
                          </a:cubicBezTo>
                          <a:cubicBezTo>
                            <a:pt x="-10089" y="104420"/>
                            <a:pt x="2624" y="38595"/>
                            <a:pt x="0" y="0"/>
                          </a:cubicBezTo>
                          <a:close/>
                        </a:path>
                        <a:path w="1284667" h="369332" stroke="0" extrusionOk="0">
                          <a:moveTo>
                            <a:pt x="0" y="0"/>
                          </a:moveTo>
                          <a:cubicBezTo>
                            <a:pt x="8644" y="-17543"/>
                            <a:pt x="35639" y="4935"/>
                            <a:pt x="72797" y="0"/>
                          </a:cubicBezTo>
                          <a:cubicBezTo>
                            <a:pt x="112167" y="235"/>
                            <a:pt x="99141" y="5297"/>
                            <a:pt x="119902" y="0"/>
                          </a:cubicBezTo>
                          <a:cubicBezTo>
                            <a:pt x="170647" y="6411"/>
                            <a:pt x="197472" y="42955"/>
                            <a:pt x="231240" y="0"/>
                          </a:cubicBezTo>
                          <a:cubicBezTo>
                            <a:pt x="276700" y="-25029"/>
                            <a:pt x="297549" y="16970"/>
                            <a:pt x="304037" y="0"/>
                          </a:cubicBezTo>
                          <a:cubicBezTo>
                            <a:pt x="313808" y="-25586"/>
                            <a:pt x="336641" y="-2514"/>
                            <a:pt x="376835" y="0"/>
                          </a:cubicBezTo>
                          <a:cubicBezTo>
                            <a:pt x="409662" y="510"/>
                            <a:pt x="447098" y="22557"/>
                            <a:pt x="488173" y="0"/>
                          </a:cubicBezTo>
                          <a:cubicBezTo>
                            <a:pt x="544103" y="-19538"/>
                            <a:pt x="535208" y="10465"/>
                            <a:pt x="548124" y="0"/>
                          </a:cubicBezTo>
                          <a:cubicBezTo>
                            <a:pt x="580332" y="-12864"/>
                            <a:pt x="610182" y="26984"/>
                            <a:pt x="659462" y="0"/>
                          </a:cubicBezTo>
                          <a:cubicBezTo>
                            <a:pt x="675457" y="9528"/>
                            <a:pt x="731195" y="32223"/>
                            <a:pt x="770800" y="0"/>
                          </a:cubicBezTo>
                          <a:cubicBezTo>
                            <a:pt x="839373" y="-38344"/>
                            <a:pt x="809527" y="14289"/>
                            <a:pt x="856444" y="0"/>
                          </a:cubicBezTo>
                          <a:cubicBezTo>
                            <a:pt x="887724" y="-10460"/>
                            <a:pt x="952234" y="57765"/>
                            <a:pt x="967782" y="0"/>
                          </a:cubicBezTo>
                          <a:cubicBezTo>
                            <a:pt x="988437" y="-35793"/>
                            <a:pt x="1013827" y="33002"/>
                            <a:pt x="1040580" y="0"/>
                          </a:cubicBezTo>
                          <a:cubicBezTo>
                            <a:pt x="1057615" y="-18097"/>
                            <a:pt x="1085153" y="8200"/>
                            <a:pt x="1113378" y="0"/>
                          </a:cubicBezTo>
                          <a:cubicBezTo>
                            <a:pt x="1130615" y="-4246"/>
                            <a:pt x="1178851" y="7885"/>
                            <a:pt x="1211869" y="0"/>
                          </a:cubicBezTo>
                          <a:cubicBezTo>
                            <a:pt x="1239403" y="-11157"/>
                            <a:pt x="1243737" y="5401"/>
                            <a:pt x="1284667" y="0"/>
                          </a:cubicBezTo>
                          <a:cubicBezTo>
                            <a:pt x="1287453" y="97521"/>
                            <a:pt x="1281946" y="113638"/>
                            <a:pt x="1284667" y="192052"/>
                          </a:cubicBezTo>
                          <a:cubicBezTo>
                            <a:pt x="1303019" y="270472"/>
                            <a:pt x="1281963" y="331530"/>
                            <a:pt x="1284667" y="369332"/>
                          </a:cubicBezTo>
                          <a:cubicBezTo>
                            <a:pt x="1266022" y="408592"/>
                            <a:pt x="1237625" y="357429"/>
                            <a:pt x="1186175" y="369332"/>
                          </a:cubicBezTo>
                          <a:cubicBezTo>
                            <a:pt x="1142045" y="372619"/>
                            <a:pt x="1168778" y="364340"/>
                            <a:pt x="1139071" y="369332"/>
                          </a:cubicBezTo>
                          <a:cubicBezTo>
                            <a:pt x="1121485" y="379453"/>
                            <a:pt x="1103781" y="357140"/>
                            <a:pt x="1079120" y="369332"/>
                          </a:cubicBezTo>
                          <a:cubicBezTo>
                            <a:pt x="1065491" y="400158"/>
                            <a:pt x="1008301" y="337568"/>
                            <a:pt x="967782" y="369332"/>
                          </a:cubicBezTo>
                          <a:cubicBezTo>
                            <a:pt x="936674" y="404507"/>
                            <a:pt x="931021" y="362101"/>
                            <a:pt x="882137" y="369332"/>
                          </a:cubicBezTo>
                          <a:cubicBezTo>
                            <a:pt x="849187" y="369347"/>
                            <a:pt x="838668" y="353657"/>
                            <a:pt x="822186" y="369332"/>
                          </a:cubicBezTo>
                          <a:cubicBezTo>
                            <a:pt x="819742" y="375951"/>
                            <a:pt x="780357" y="379707"/>
                            <a:pt x="736542" y="369332"/>
                          </a:cubicBezTo>
                          <a:cubicBezTo>
                            <a:pt x="703869" y="378671"/>
                            <a:pt x="710871" y="350595"/>
                            <a:pt x="689437" y="369332"/>
                          </a:cubicBezTo>
                          <a:cubicBezTo>
                            <a:pt x="670235" y="381226"/>
                            <a:pt x="651450" y="367358"/>
                            <a:pt x="642333" y="369332"/>
                          </a:cubicBezTo>
                          <a:cubicBezTo>
                            <a:pt x="643400" y="370899"/>
                            <a:pt x="606286" y="341427"/>
                            <a:pt x="556689" y="369332"/>
                          </a:cubicBezTo>
                          <a:cubicBezTo>
                            <a:pt x="508065" y="387344"/>
                            <a:pt x="516592" y="358732"/>
                            <a:pt x="496737" y="369332"/>
                          </a:cubicBezTo>
                          <a:cubicBezTo>
                            <a:pt x="466913" y="369132"/>
                            <a:pt x="449246" y="371029"/>
                            <a:pt x="398246" y="369332"/>
                          </a:cubicBezTo>
                          <a:cubicBezTo>
                            <a:pt x="351394" y="383484"/>
                            <a:pt x="360848" y="372336"/>
                            <a:pt x="338295" y="369332"/>
                          </a:cubicBezTo>
                          <a:cubicBezTo>
                            <a:pt x="306444" y="369444"/>
                            <a:pt x="288402" y="354720"/>
                            <a:pt x="239804" y="369332"/>
                          </a:cubicBezTo>
                          <a:cubicBezTo>
                            <a:pt x="188002" y="378087"/>
                            <a:pt x="198833" y="357536"/>
                            <a:pt x="192700" y="369332"/>
                          </a:cubicBezTo>
                          <a:cubicBezTo>
                            <a:pt x="183615" y="386433"/>
                            <a:pt x="121659" y="356668"/>
                            <a:pt x="94208" y="369332"/>
                          </a:cubicBezTo>
                          <a:cubicBezTo>
                            <a:pt x="79166" y="373583"/>
                            <a:pt x="54372" y="352653"/>
                            <a:pt x="0" y="369332"/>
                          </a:cubicBezTo>
                          <a:cubicBezTo>
                            <a:pt x="-7543" y="304616"/>
                            <a:pt x="18699" y="251397"/>
                            <a:pt x="0" y="195745"/>
                          </a:cubicBezTo>
                          <a:cubicBezTo>
                            <a:pt x="-16914" y="144323"/>
                            <a:pt x="-10721" y="34545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54321" y="-29825"/>
                            <a:pt x="76180" y="17287"/>
                            <a:pt x="111337" y="0"/>
                          </a:cubicBezTo>
                          <a:cubicBezTo>
                            <a:pt x="143608" y="-19936"/>
                            <a:pt x="143642" y="14999"/>
                            <a:pt x="171288" y="0"/>
                          </a:cubicBezTo>
                          <a:cubicBezTo>
                            <a:pt x="189876" y="2188"/>
                            <a:pt x="209137" y="34018"/>
                            <a:pt x="256933" y="0"/>
                          </a:cubicBezTo>
                          <a:cubicBezTo>
                            <a:pt x="286931" y="-27921"/>
                            <a:pt x="337784" y="3766"/>
                            <a:pt x="355424" y="0"/>
                          </a:cubicBezTo>
                          <a:cubicBezTo>
                            <a:pt x="378298" y="-5116"/>
                            <a:pt x="391299" y="1245"/>
                            <a:pt x="402529" y="0"/>
                          </a:cubicBezTo>
                          <a:cubicBezTo>
                            <a:pt x="414255" y="-4724"/>
                            <a:pt x="430274" y="1563"/>
                            <a:pt x="449633" y="0"/>
                          </a:cubicBezTo>
                          <a:cubicBezTo>
                            <a:pt x="475556" y="-16871"/>
                            <a:pt x="522211" y="41167"/>
                            <a:pt x="560971" y="0"/>
                          </a:cubicBezTo>
                          <a:cubicBezTo>
                            <a:pt x="591086" y="-41015"/>
                            <a:pt x="610581" y="1926"/>
                            <a:pt x="646615" y="0"/>
                          </a:cubicBezTo>
                          <a:cubicBezTo>
                            <a:pt x="686735" y="-1882"/>
                            <a:pt x="681948" y="9528"/>
                            <a:pt x="693720" y="0"/>
                          </a:cubicBezTo>
                          <a:cubicBezTo>
                            <a:pt x="709584" y="2063"/>
                            <a:pt x="758871" y="15247"/>
                            <a:pt x="779364" y="0"/>
                          </a:cubicBezTo>
                          <a:cubicBezTo>
                            <a:pt x="803413" y="-10247"/>
                            <a:pt x="846554" y="27847"/>
                            <a:pt x="890702" y="0"/>
                          </a:cubicBezTo>
                          <a:cubicBezTo>
                            <a:pt x="937385" y="-21530"/>
                            <a:pt x="932738" y="5675"/>
                            <a:pt x="963500" y="0"/>
                          </a:cubicBezTo>
                          <a:cubicBezTo>
                            <a:pt x="993792" y="-17086"/>
                            <a:pt x="1005668" y="14827"/>
                            <a:pt x="1036298" y="0"/>
                          </a:cubicBezTo>
                          <a:cubicBezTo>
                            <a:pt x="1053711" y="-14039"/>
                            <a:pt x="1105526" y="13114"/>
                            <a:pt x="1121942" y="0"/>
                          </a:cubicBezTo>
                          <a:cubicBezTo>
                            <a:pt x="1126582" y="-4583"/>
                            <a:pt x="1210401" y="33163"/>
                            <a:pt x="1284667" y="0"/>
                          </a:cubicBezTo>
                          <a:cubicBezTo>
                            <a:pt x="1279407" y="95239"/>
                            <a:pt x="1283865" y="117839"/>
                            <a:pt x="1284667" y="188359"/>
                          </a:cubicBezTo>
                          <a:cubicBezTo>
                            <a:pt x="1287098" y="255510"/>
                            <a:pt x="1297748" y="326359"/>
                            <a:pt x="1284667" y="369332"/>
                          </a:cubicBezTo>
                          <a:cubicBezTo>
                            <a:pt x="1260560" y="401315"/>
                            <a:pt x="1242656" y="355762"/>
                            <a:pt x="1211869" y="369332"/>
                          </a:cubicBezTo>
                          <a:cubicBezTo>
                            <a:pt x="1181644" y="404349"/>
                            <a:pt x="1182429" y="344176"/>
                            <a:pt x="1151918" y="369332"/>
                          </a:cubicBezTo>
                          <a:cubicBezTo>
                            <a:pt x="1119895" y="374652"/>
                            <a:pt x="1072131" y="360558"/>
                            <a:pt x="1040580" y="369332"/>
                          </a:cubicBezTo>
                          <a:cubicBezTo>
                            <a:pt x="1004576" y="377366"/>
                            <a:pt x="984903" y="351451"/>
                            <a:pt x="954935" y="369332"/>
                          </a:cubicBezTo>
                          <a:cubicBezTo>
                            <a:pt x="924807" y="402817"/>
                            <a:pt x="920948" y="363888"/>
                            <a:pt x="907831" y="369332"/>
                          </a:cubicBezTo>
                          <a:cubicBezTo>
                            <a:pt x="890996" y="371012"/>
                            <a:pt x="849491" y="356004"/>
                            <a:pt x="822186" y="369332"/>
                          </a:cubicBezTo>
                          <a:cubicBezTo>
                            <a:pt x="803565" y="383359"/>
                            <a:pt x="769557" y="357914"/>
                            <a:pt x="749389" y="369332"/>
                          </a:cubicBezTo>
                          <a:cubicBezTo>
                            <a:pt x="727386" y="384619"/>
                            <a:pt x="694024" y="356626"/>
                            <a:pt x="676591" y="369332"/>
                          </a:cubicBezTo>
                          <a:cubicBezTo>
                            <a:pt x="659801" y="373086"/>
                            <a:pt x="625092" y="360907"/>
                            <a:pt x="603793" y="369332"/>
                          </a:cubicBezTo>
                          <a:cubicBezTo>
                            <a:pt x="587966" y="365453"/>
                            <a:pt x="557322" y="336239"/>
                            <a:pt x="530995" y="369332"/>
                          </a:cubicBezTo>
                          <a:cubicBezTo>
                            <a:pt x="506941" y="407434"/>
                            <a:pt x="483787" y="347172"/>
                            <a:pt x="432504" y="369332"/>
                          </a:cubicBezTo>
                          <a:cubicBezTo>
                            <a:pt x="407706" y="395610"/>
                            <a:pt x="376212" y="353674"/>
                            <a:pt x="346860" y="369332"/>
                          </a:cubicBezTo>
                          <a:cubicBezTo>
                            <a:pt x="316484" y="395118"/>
                            <a:pt x="322765" y="356375"/>
                            <a:pt x="299755" y="369332"/>
                          </a:cubicBezTo>
                          <a:cubicBezTo>
                            <a:pt x="285373" y="380859"/>
                            <a:pt x="242151" y="355894"/>
                            <a:pt x="226957" y="369332"/>
                          </a:cubicBezTo>
                          <a:cubicBezTo>
                            <a:pt x="214527" y="393699"/>
                            <a:pt x="170035" y="365403"/>
                            <a:pt x="128466" y="369332"/>
                          </a:cubicBezTo>
                          <a:cubicBezTo>
                            <a:pt x="98538" y="373408"/>
                            <a:pt x="47179" y="346554"/>
                            <a:pt x="0" y="369332"/>
                          </a:cubicBezTo>
                          <a:cubicBezTo>
                            <a:pt x="-4665" y="292119"/>
                            <a:pt x="6182" y="250927"/>
                            <a:pt x="0" y="177279"/>
                          </a:cubicBezTo>
                          <a:cubicBezTo>
                            <a:pt x="-11006" y="100416"/>
                            <a:pt x="-9971" y="32412"/>
                            <a:pt x="0" y="0"/>
                          </a:cubicBezTo>
                          <a:close/>
                        </a:path>
                        <a:path w="1284667" h="369332" fill="none" stroke="0" extrusionOk="0">
                          <a:moveTo>
                            <a:pt x="0" y="0"/>
                          </a:moveTo>
                          <a:cubicBezTo>
                            <a:pt x="36973" y="-25816"/>
                            <a:pt x="81091" y="30275"/>
                            <a:pt x="111337" y="0"/>
                          </a:cubicBezTo>
                          <a:cubicBezTo>
                            <a:pt x="140850" y="-24845"/>
                            <a:pt x="143481" y="10882"/>
                            <a:pt x="171288" y="0"/>
                          </a:cubicBezTo>
                          <a:cubicBezTo>
                            <a:pt x="198069" y="-7947"/>
                            <a:pt x="227093" y="32857"/>
                            <a:pt x="256933" y="0"/>
                          </a:cubicBezTo>
                          <a:cubicBezTo>
                            <a:pt x="290201" y="-21588"/>
                            <a:pt x="334040" y="1366"/>
                            <a:pt x="355424" y="0"/>
                          </a:cubicBezTo>
                          <a:cubicBezTo>
                            <a:pt x="381097" y="-6281"/>
                            <a:pt x="388753" y="719"/>
                            <a:pt x="402529" y="0"/>
                          </a:cubicBezTo>
                          <a:cubicBezTo>
                            <a:pt x="412081" y="-3795"/>
                            <a:pt x="426763" y="6581"/>
                            <a:pt x="449633" y="0"/>
                          </a:cubicBezTo>
                          <a:cubicBezTo>
                            <a:pt x="480090" y="-20202"/>
                            <a:pt x="524729" y="48853"/>
                            <a:pt x="560971" y="0"/>
                          </a:cubicBezTo>
                          <a:cubicBezTo>
                            <a:pt x="597833" y="-43381"/>
                            <a:pt x="609383" y="-9137"/>
                            <a:pt x="646615" y="0"/>
                          </a:cubicBezTo>
                          <a:cubicBezTo>
                            <a:pt x="687071" y="47"/>
                            <a:pt x="679864" y="4951"/>
                            <a:pt x="693720" y="0"/>
                          </a:cubicBezTo>
                          <a:cubicBezTo>
                            <a:pt x="711099" y="-803"/>
                            <a:pt x="748669" y="24765"/>
                            <a:pt x="779364" y="0"/>
                          </a:cubicBezTo>
                          <a:cubicBezTo>
                            <a:pt x="804520" y="-10116"/>
                            <a:pt x="848214" y="18248"/>
                            <a:pt x="890702" y="0"/>
                          </a:cubicBezTo>
                          <a:cubicBezTo>
                            <a:pt x="931055" y="-21851"/>
                            <a:pt x="930078" y="17491"/>
                            <a:pt x="963500" y="0"/>
                          </a:cubicBezTo>
                          <a:cubicBezTo>
                            <a:pt x="990707" y="-15856"/>
                            <a:pt x="1014679" y="11161"/>
                            <a:pt x="1036298" y="0"/>
                          </a:cubicBezTo>
                          <a:cubicBezTo>
                            <a:pt x="1056989" y="-13762"/>
                            <a:pt x="1101484" y="9927"/>
                            <a:pt x="1121942" y="0"/>
                          </a:cubicBezTo>
                          <a:cubicBezTo>
                            <a:pt x="1138420" y="-23237"/>
                            <a:pt x="1202556" y="23356"/>
                            <a:pt x="1284667" y="0"/>
                          </a:cubicBezTo>
                          <a:cubicBezTo>
                            <a:pt x="1286899" y="95348"/>
                            <a:pt x="1285528" y="130465"/>
                            <a:pt x="1284667" y="188359"/>
                          </a:cubicBezTo>
                          <a:cubicBezTo>
                            <a:pt x="1283855" y="260630"/>
                            <a:pt x="1288164" y="327473"/>
                            <a:pt x="1284667" y="369332"/>
                          </a:cubicBezTo>
                          <a:cubicBezTo>
                            <a:pt x="1260563" y="391108"/>
                            <a:pt x="1235296" y="345091"/>
                            <a:pt x="1211869" y="369332"/>
                          </a:cubicBezTo>
                          <a:cubicBezTo>
                            <a:pt x="1181348" y="388217"/>
                            <a:pt x="1177071" y="348831"/>
                            <a:pt x="1151918" y="369332"/>
                          </a:cubicBezTo>
                          <a:cubicBezTo>
                            <a:pt x="1129171" y="378349"/>
                            <a:pt x="1079524" y="360414"/>
                            <a:pt x="1040580" y="369332"/>
                          </a:cubicBezTo>
                          <a:cubicBezTo>
                            <a:pt x="1008043" y="385971"/>
                            <a:pt x="988833" y="339999"/>
                            <a:pt x="954935" y="369332"/>
                          </a:cubicBezTo>
                          <a:cubicBezTo>
                            <a:pt x="927467" y="396689"/>
                            <a:pt x="920993" y="361098"/>
                            <a:pt x="907831" y="369332"/>
                          </a:cubicBezTo>
                          <a:cubicBezTo>
                            <a:pt x="898753" y="376591"/>
                            <a:pt x="849215" y="353837"/>
                            <a:pt x="822186" y="369332"/>
                          </a:cubicBezTo>
                          <a:cubicBezTo>
                            <a:pt x="798655" y="383897"/>
                            <a:pt x="766176" y="358122"/>
                            <a:pt x="749389" y="369332"/>
                          </a:cubicBezTo>
                          <a:cubicBezTo>
                            <a:pt x="729763" y="380603"/>
                            <a:pt x="702654" y="361013"/>
                            <a:pt x="676591" y="369332"/>
                          </a:cubicBezTo>
                          <a:cubicBezTo>
                            <a:pt x="657445" y="377012"/>
                            <a:pt x="624729" y="361071"/>
                            <a:pt x="603793" y="369332"/>
                          </a:cubicBezTo>
                          <a:cubicBezTo>
                            <a:pt x="594451" y="372589"/>
                            <a:pt x="557655" y="347958"/>
                            <a:pt x="530995" y="369332"/>
                          </a:cubicBezTo>
                          <a:cubicBezTo>
                            <a:pt x="500722" y="395423"/>
                            <a:pt x="483254" y="345792"/>
                            <a:pt x="432504" y="369332"/>
                          </a:cubicBezTo>
                          <a:cubicBezTo>
                            <a:pt x="397843" y="388821"/>
                            <a:pt x="383134" y="350815"/>
                            <a:pt x="346860" y="369332"/>
                          </a:cubicBezTo>
                          <a:cubicBezTo>
                            <a:pt x="323160" y="399240"/>
                            <a:pt x="321813" y="356506"/>
                            <a:pt x="299755" y="369332"/>
                          </a:cubicBezTo>
                          <a:cubicBezTo>
                            <a:pt x="283171" y="373360"/>
                            <a:pt x="248072" y="348759"/>
                            <a:pt x="226957" y="369332"/>
                          </a:cubicBezTo>
                          <a:cubicBezTo>
                            <a:pt x="220861" y="398079"/>
                            <a:pt x="173161" y="349917"/>
                            <a:pt x="128466" y="369332"/>
                          </a:cubicBezTo>
                          <a:cubicBezTo>
                            <a:pt x="103824" y="393235"/>
                            <a:pt x="48280" y="336181"/>
                            <a:pt x="0" y="369332"/>
                          </a:cubicBezTo>
                          <a:cubicBezTo>
                            <a:pt x="-10174" y="281933"/>
                            <a:pt x="9253" y="253362"/>
                            <a:pt x="0" y="177279"/>
                          </a:cubicBezTo>
                          <a:cubicBezTo>
                            <a:pt x="3360" y="96180"/>
                            <a:pt x="-1799" y="348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imes New Roman" panose="02020603050405020304" pitchFamily="18" charset="0"/>
                  <a:cs typeface="Mangal" panose="02040503050203030202" pitchFamily="18" charset="0"/>
                </a:rPr>
                <a:t>Payoff 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BF358AE-DE91-9DC1-9F65-77A098D222F9}"/>
                </a:ext>
              </a:extLst>
            </p:cNvPr>
            <p:cNvCxnSpPr>
              <a:stCxn id="32" idx="16"/>
              <a:endCxn id="33" idx="34"/>
            </p:cNvCxnSpPr>
            <p:nvPr/>
          </p:nvCxnSpPr>
          <p:spPr>
            <a:xfrm flipV="1">
              <a:off x="6976145" y="4679685"/>
              <a:ext cx="1109058" cy="8216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90C2C4F-E138-3849-09F4-9960389FA5E1}"/>
                </a:ext>
              </a:extLst>
            </p:cNvPr>
            <p:cNvCxnSpPr>
              <a:cxnSpLocks/>
              <a:stCxn id="32" idx="16"/>
              <a:endCxn id="34" idx="34"/>
            </p:cNvCxnSpPr>
            <p:nvPr/>
          </p:nvCxnSpPr>
          <p:spPr>
            <a:xfrm flipV="1">
              <a:off x="6976145" y="5490254"/>
              <a:ext cx="1094852" cy="11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5D67FE4-0C0B-A612-E01E-EA546DE2D425}"/>
                </a:ext>
              </a:extLst>
            </p:cNvPr>
            <p:cNvCxnSpPr>
              <a:cxnSpLocks/>
              <a:stCxn id="32" idx="16"/>
              <a:endCxn id="35" idx="34"/>
            </p:cNvCxnSpPr>
            <p:nvPr/>
          </p:nvCxnSpPr>
          <p:spPr>
            <a:xfrm>
              <a:off x="6976145" y="5501333"/>
              <a:ext cx="1109058" cy="7994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Graphic 47" descr="No sign">
            <a:extLst>
              <a:ext uri="{FF2B5EF4-FFF2-40B4-BE49-F238E27FC236}">
                <a16:creationId xmlns:a16="http://schemas.microsoft.com/office/drawing/2014/main" id="{F4F78967-9FB6-EF09-A5CA-AF680F0926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06198" y="3893559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90768DA-9A49-BC98-7E93-1BF2D8A4D937}"/>
              </a:ext>
            </a:extLst>
          </p:cNvPr>
          <p:cNvSpPr txBox="1"/>
          <p:nvPr/>
        </p:nvSpPr>
        <p:spPr>
          <a:xfrm>
            <a:off x="4072297" y="5439105"/>
            <a:ext cx="4896987" cy="1200329"/>
          </a:xfrm>
          <a:custGeom>
            <a:avLst/>
            <a:gdLst>
              <a:gd name="csX0" fmla="*/ 0 w 4896987"/>
              <a:gd name="csY0" fmla="*/ 0 h 1200329"/>
              <a:gd name="csX1" fmla="*/ 424405 w 4896987"/>
              <a:gd name="csY1" fmla="*/ 0 h 1200329"/>
              <a:gd name="csX2" fmla="*/ 652931 w 4896987"/>
              <a:gd name="csY2" fmla="*/ 0 h 1200329"/>
              <a:gd name="csX3" fmla="*/ 979397 w 4896987"/>
              <a:gd name="csY3" fmla="*/ 0 h 1200329"/>
              <a:gd name="csX4" fmla="*/ 1354832 w 4896987"/>
              <a:gd name="csY4" fmla="*/ 0 h 1200329"/>
              <a:gd name="csX5" fmla="*/ 1534389 w 4896987"/>
              <a:gd name="csY5" fmla="*/ 0 h 1200329"/>
              <a:gd name="csX6" fmla="*/ 1713945 w 4896987"/>
              <a:gd name="csY6" fmla="*/ 0 h 1200329"/>
              <a:gd name="csX7" fmla="*/ 2138350 w 4896987"/>
              <a:gd name="csY7" fmla="*/ 0 h 1200329"/>
              <a:gd name="csX8" fmla="*/ 2464816 w 4896987"/>
              <a:gd name="csY8" fmla="*/ 0 h 1200329"/>
              <a:gd name="csX9" fmla="*/ 2644373 w 4896987"/>
              <a:gd name="csY9" fmla="*/ 0 h 1200329"/>
              <a:gd name="csX10" fmla="*/ 2970838 w 4896987"/>
              <a:gd name="csY10" fmla="*/ 0 h 1200329"/>
              <a:gd name="csX11" fmla="*/ 3395244 w 4896987"/>
              <a:gd name="csY11" fmla="*/ 0 h 1200329"/>
              <a:gd name="csX12" fmla="*/ 3672740 w 4896987"/>
              <a:gd name="csY12" fmla="*/ 0 h 1200329"/>
              <a:gd name="csX13" fmla="*/ 3950236 w 4896987"/>
              <a:gd name="csY13" fmla="*/ 0 h 1200329"/>
              <a:gd name="csX14" fmla="*/ 4276702 w 4896987"/>
              <a:gd name="csY14" fmla="*/ 0 h 1200329"/>
              <a:gd name="csX15" fmla="*/ 4896987 w 4896987"/>
              <a:gd name="csY15" fmla="*/ 0 h 1200329"/>
              <a:gd name="csX16" fmla="*/ 4896987 w 4896987"/>
              <a:gd name="csY16" fmla="*/ 612167 h 1200329"/>
              <a:gd name="csX17" fmla="*/ 4896987 w 4896987"/>
              <a:gd name="csY17" fmla="*/ 1200329 h 1200329"/>
              <a:gd name="csX18" fmla="*/ 4619491 w 4896987"/>
              <a:gd name="csY18" fmla="*/ 1200329 h 1200329"/>
              <a:gd name="csX19" fmla="*/ 4390965 w 4896987"/>
              <a:gd name="csY19" fmla="*/ 1200329 h 1200329"/>
              <a:gd name="csX20" fmla="*/ 3966559 w 4896987"/>
              <a:gd name="csY20" fmla="*/ 1200329 h 1200329"/>
              <a:gd name="csX21" fmla="*/ 3640093 w 4896987"/>
              <a:gd name="csY21" fmla="*/ 1200329 h 1200329"/>
              <a:gd name="csX22" fmla="*/ 3460537 w 4896987"/>
              <a:gd name="csY22" fmla="*/ 1200329 h 1200329"/>
              <a:gd name="csX23" fmla="*/ 3134071 w 4896987"/>
              <a:gd name="csY23" fmla="*/ 1200329 h 1200329"/>
              <a:gd name="csX24" fmla="*/ 2856575 w 4896987"/>
              <a:gd name="csY24" fmla="*/ 1200329 h 1200329"/>
              <a:gd name="csX25" fmla="*/ 2579079 w 4896987"/>
              <a:gd name="csY25" fmla="*/ 1200329 h 1200329"/>
              <a:gd name="csX26" fmla="*/ 2301583 w 4896987"/>
              <a:gd name="csY26" fmla="*/ 1200329 h 1200329"/>
              <a:gd name="csX27" fmla="*/ 2024087 w 4896987"/>
              <a:gd name="csY27" fmla="*/ 1200329 h 1200329"/>
              <a:gd name="csX28" fmla="*/ 1648652 w 4896987"/>
              <a:gd name="csY28" fmla="*/ 1200329 h 1200329"/>
              <a:gd name="csX29" fmla="*/ 1322186 w 4896987"/>
              <a:gd name="csY29" fmla="*/ 1200329 h 1200329"/>
              <a:gd name="csX30" fmla="*/ 1142630 w 4896987"/>
              <a:gd name="csY30" fmla="*/ 1200329 h 1200329"/>
              <a:gd name="csX31" fmla="*/ 865134 w 4896987"/>
              <a:gd name="csY31" fmla="*/ 1200329 h 1200329"/>
              <a:gd name="csX32" fmla="*/ 489698 w 4896987"/>
              <a:gd name="csY32" fmla="*/ 1200329 h 1200329"/>
              <a:gd name="csX33" fmla="*/ 0 w 4896987"/>
              <a:gd name="csY33" fmla="*/ 1200329 h 1200329"/>
              <a:gd name="csX34" fmla="*/ 0 w 4896987"/>
              <a:gd name="csY34" fmla="*/ 576158 h 1200329"/>
              <a:gd name="csX35" fmla="*/ 0 w 4896987"/>
              <a:gd name="csY35" fmla="*/ 0 h 1200329"/>
              <a:gd name="csX0" fmla="*/ 0 w 4896987"/>
              <a:gd name="csY0" fmla="*/ 0 h 1200329"/>
              <a:gd name="csX1" fmla="*/ 277495 w 4896987"/>
              <a:gd name="csY1" fmla="*/ 0 h 1200329"/>
              <a:gd name="csX2" fmla="*/ 457051 w 4896987"/>
              <a:gd name="csY2" fmla="*/ 0 h 1200329"/>
              <a:gd name="csX3" fmla="*/ 881457 w 4896987"/>
              <a:gd name="csY3" fmla="*/ 0 h 1200329"/>
              <a:gd name="csX4" fmla="*/ 1158953 w 4896987"/>
              <a:gd name="csY4" fmla="*/ 0 h 1200329"/>
              <a:gd name="csX5" fmla="*/ 1436449 w 4896987"/>
              <a:gd name="csY5" fmla="*/ 0 h 1200329"/>
              <a:gd name="csX6" fmla="*/ 1860855 w 4896987"/>
              <a:gd name="csY6" fmla="*/ 0 h 1200329"/>
              <a:gd name="csX7" fmla="*/ 2089381 w 4896987"/>
              <a:gd name="csY7" fmla="*/ 0 h 1200329"/>
              <a:gd name="csX8" fmla="*/ 2513786 w 4896987"/>
              <a:gd name="csY8" fmla="*/ 0 h 1200329"/>
              <a:gd name="csX9" fmla="*/ 2938192 w 4896987"/>
              <a:gd name="csY9" fmla="*/ 0 h 1200329"/>
              <a:gd name="csX10" fmla="*/ 3264658 w 4896987"/>
              <a:gd name="csY10" fmla="*/ 0 h 1200329"/>
              <a:gd name="csX11" fmla="*/ 3689063 w 4896987"/>
              <a:gd name="csY11" fmla="*/ 0 h 1200329"/>
              <a:gd name="csX12" fmla="*/ 3966559 w 4896987"/>
              <a:gd name="csY12" fmla="*/ 0 h 1200329"/>
              <a:gd name="csX13" fmla="*/ 4244055 w 4896987"/>
              <a:gd name="csY13" fmla="*/ 0 h 1200329"/>
              <a:gd name="csX14" fmla="*/ 4619491 w 4896987"/>
              <a:gd name="csY14" fmla="*/ 0 h 1200329"/>
              <a:gd name="csX15" fmla="*/ 4896987 w 4896987"/>
              <a:gd name="csY15" fmla="*/ 0 h 1200329"/>
              <a:gd name="csX16" fmla="*/ 4896987 w 4896987"/>
              <a:gd name="csY16" fmla="*/ 624170 h 1200329"/>
              <a:gd name="csX17" fmla="*/ 4896987 w 4896987"/>
              <a:gd name="csY17" fmla="*/ 1200329 h 1200329"/>
              <a:gd name="csX18" fmla="*/ 4521551 w 4896987"/>
              <a:gd name="csY18" fmla="*/ 1200329 h 1200329"/>
              <a:gd name="csX19" fmla="*/ 4341995 w 4896987"/>
              <a:gd name="csY19" fmla="*/ 1200329 h 1200329"/>
              <a:gd name="csX20" fmla="*/ 4113469 w 4896987"/>
              <a:gd name="csY20" fmla="*/ 1200329 h 1200329"/>
              <a:gd name="csX21" fmla="*/ 3689063 w 4896987"/>
              <a:gd name="csY21" fmla="*/ 1200329 h 1200329"/>
              <a:gd name="csX22" fmla="*/ 3362597 w 4896987"/>
              <a:gd name="csY22" fmla="*/ 1200329 h 1200329"/>
              <a:gd name="csX23" fmla="*/ 3134071 w 4896987"/>
              <a:gd name="csY23" fmla="*/ 1200329 h 1200329"/>
              <a:gd name="csX24" fmla="*/ 2807605 w 4896987"/>
              <a:gd name="csY24" fmla="*/ 1200329 h 1200329"/>
              <a:gd name="csX25" fmla="*/ 2628049 w 4896987"/>
              <a:gd name="csY25" fmla="*/ 1200329 h 1200329"/>
              <a:gd name="csX26" fmla="*/ 2448493 w 4896987"/>
              <a:gd name="csY26" fmla="*/ 1200329 h 1200329"/>
              <a:gd name="csX27" fmla="*/ 2122027 w 4896987"/>
              <a:gd name="csY27" fmla="*/ 1200329 h 1200329"/>
              <a:gd name="csX28" fmla="*/ 1893501 w 4896987"/>
              <a:gd name="csY28" fmla="*/ 1200329 h 1200329"/>
              <a:gd name="csX29" fmla="*/ 1518065 w 4896987"/>
              <a:gd name="csY29" fmla="*/ 1200329 h 1200329"/>
              <a:gd name="csX30" fmla="*/ 1289539 w 4896987"/>
              <a:gd name="csY30" fmla="*/ 1200329 h 1200329"/>
              <a:gd name="csX31" fmla="*/ 914104 w 4896987"/>
              <a:gd name="csY31" fmla="*/ 1200329 h 1200329"/>
              <a:gd name="csX32" fmla="*/ 734547 w 4896987"/>
              <a:gd name="csY32" fmla="*/ 1200329 h 1200329"/>
              <a:gd name="csX33" fmla="*/ 359112 w 4896987"/>
              <a:gd name="csY33" fmla="*/ 1200329 h 1200329"/>
              <a:gd name="csX34" fmla="*/ 0 w 4896987"/>
              <a:gd name="csY34" fmla="*/ 1200329 h 1200329"/>
              <a:gd name="csX35" fmla="*/ 0 w 4896987"/>
              <a:gd name="csY35" fmla="*/ 636173 h 1200329"/>
              <a:gd name="csX36" fmla="*/ 0 w 4896987"/>
              <a:gd name="csY36" fmla="*/ 0 h 12003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4896987" h="1200329" fill="none" extrusionOk="0">
                <a:moveTo>
                  <a:pt x="0" y="0"/>
                </a:moveTo>
                <a:cubicBezTo>
                  <a:pt x="106076" y="-119543"/>
                  <a:pt x="272447" y="85968"/>
                  <a:pt x="424405" y="0"/>
                </a:cubicBezTo>
                <a:cubicBezTo>
                  <a:pt x="577756" y="-59057"/>
                  <a:pt x="492734" y="54590"/>
                  <a:pt x="652931" y="0"/>
                </a:cubicBezTo>
                <a:cubicBezTo>
                  <a:pt x="723126" y="-12505"/>
                  <a:pt x="831673" y="95262"/>
                  <a:pt x="979397" y="0"/>
                </a:cubicBezTo>
                <a:cubicBezTo>
                  <a:pt x="1096365" y="-81710"/>
                  <a:pt x="1287842" y="23829"/>
                  <a:pt x="1354832" y="0"/>
                </a:cubicBezTo>
                <a:cubicBezTo>
                  <a:pt x="1460133" y="-11550"/>
                  <a:pt x="1483480" y="-542"/>
                  <a:pt x="1534389" y="0"/>
                </a:cubicBezTo>
                <a:cubicBezTo>
                  <a:pt x="1568870" y="-15536"/>
                  <a:pt x="1613182" y="36431"/>
                  <a:pt x="1713945" y="0"/>
                </a:cubicBezTo>
                <a:cubicBezTo>
                  <a:pt x="1778679" y="-106009"/>
                  <a:pt x="1968906" y="189509"/>
                  <a:pt x="2138350" y="0"/>
                </a:cubicBezTo>
                <a:cubicBezTo>
                  <a:pt x="2340697" y="-79549"/>
                  <a:pt x="2376399" y="22820"/>
                  <a:pt x="2464816" y="0"/>
                </a:cubicBezTo>
                <a:cubicBezTo>
                  <a:pt x="2617668" y="-6709"/>
                  <a:pt x="2600186" y="24293"/>
                  <a:pt x="2644373" y="0"/>
                </a:cubicBezTo>
                <a:cubicBezTo>
                  <a:pt x="2740660" y="45644"/>
                  <a:pt x="2881751" y="89169"/>
                  <a:pt x="2970838" y="0"/>
                </a:cubicBezTo>
                <a:cubicBezTo>
                  <a:pt x="3107173" y="11386"/>
                  <a:pt x="3266491" y="120680"/>
                  <a:pt x="3395244" y="0"/>
                </a:cubicBezTo>
                <a:cubicBezTo>
                  <a:pt x="3591481" y="-98976"/>
                  <a:pt x="3556726" y="-11959"/>
                  <a:pt x="3672740" y="0"/>
                </a:cubicBezTo>
                <a:cubicBezTo>
                  <a:pt x="3750313" y="-29554"/>
                  <a:pt x="3846721" y="32209"/>
                  <a:pt x="3950236" y="0"/>
                </a:cubicBezTo>
                <a:cubicBezTo>
                  <a:pt x="4019556" y="-45393"/>
                  <a:pt x="4180486" y="-18586"/>
                  <a:pt x="4276702" y="0"/>
                </a:cubicBezTo>
                <a:cubicBezTo>
                  <a:pt x="4356770" y="-154651"/>
                  <a:pt x="4487405" y="177914"/>
                  <a:pt x="4896987" y="0"/>
                </a:cubicBezTo>
                <a:cubicBezTo>
                  <a:pt x="4905824" y="313280"/>
                  <a:pt x="4915158" y="404361"/>
                  <a:pt x="4896987" y="612167"/>
                </a:cubicBezTo>
                <a:cubicBezTo>
                  <a:pt x="4905621" y="891845"/>
                  <a:pt x="4937903" y="1040107"/>
                  <a:pt x="4896987" y="1200329"/>
                </a:cubicBezTo>
                <a:cubicBezTo>
                  <a:pt x="4805016" y="1308116"/>
                  <a:pt x="4673352" y="1141159"/>
                  <a:pt x="4619491" y="1200329"/>
                </a:cubicBezTo>
                <a:cubicBezTo>
                  <a:pt x="4528107" y="1328930"/>
                  <a:pt x="4451284" y="1158088"/>
                  <a:pt x="4390965" y="1200329"/>
                </a:cubicBezTo>
                <a:cubicBezTo>
                  <a:pt x="4287758" y="1214577"/>
                  <a:pt x="4034073" y="1172414"/>
                  <a:pt x="3966559" y="1200329"/>
                </a:cubicBezTo>
                <a:cubicBezTo>
                  <a:pt x="3866826" y="1264745"/>
                  <a:pt x="3737438" y="1157814"/>
                  <a:pt x="3640093" y="1200329"/>
                </a:cubicBezTo>
                <a:cubicBezTo>
                  <a:pt x="3515543" y="1311835"/>
                  <a:pt x="3496234" y="1162568"/>
                  <a:pt x="3460537" y="1200329"/>
                </a:cubicBezTo>
                <a:cubicBezTo>
                  <a:pt x="3456192" y="1230272"/>
                  <a:pt x="3230704" y="1123217"/>
                  <a:pt x="3134071" y="1200329"/>
                </a:cubicBezTo>
                <a:cubicBezTo>
                  <a:pt x="3058654" y="1247499"/>
                  <a:pt x="2897441" y="1169754"/>
                  <a:pt x="2856575" y="1200329"/>
                </a:cubicBezTo>
                <a:cubicBezTo>
                  <a:pt x="2760205" y="1296859"/>
                  <a:pt x="2649419" y="1141270"/>
                  <a:pt x="2579079" y="1200329"/>
                </a:cubicBezTo>
                <a:cubicBezTo>
                  <a:pt x="2524552" y="1212691"/>
                  <a:pt x="2369923" y="1173240"/>
                  <a:pt x="2301583" y="1200329"/>
                </a:cubicBezTo>
                <a:cubicBezTo>
                  <a:pt x="2191962" y="1189778"/>
                  <a:pt x="2154667" y="1079203"/>
                  <a:pt x="2024087" y="1200329"/>
                </a:cubicBezTo>
                <a:cubicBezTo>
                  <a:pt x="1870748" y="1313263"/>
                  <a:pt x="1826019" y="1206053"/>
                  <a:pt x="1648652" y="1200329"/>
                </a:cubicBezTo>
                <a:cubicBezTo>
                  <a:pt x="1552970" y="1269139"/>
                  <a:pt x="1434583" y="1182589"/>
                  <a:pt x="1322186" y="1200329"/>
                </a:cubicBezTo>
                <a:cubicBezTo>
                  <a:pt x="1251989" y="1289875"/>
                  <a:pt x="1210697" y="1130205"/>
                  <a:pt x="1142630" y="1200329"/>
                </a:cubicBezTo>
                <a:cubicBezTo>
                  <a:pt x="1112288" y="1224510"/>
                  <a:pt x="941214" y="1151484"/>
                  <a:pt x="865134" y="1200329"/>
                </a:cubicBezTo>
                <a:cubicBezTo>
                  <a:pt x="879041" y="1336702"/>
                  <a:pt x="657161" y="1199238"/>
                  <a:pt x="489698" y="1200329"/>
                </a:cubicBezTo>
                <a:cubicBezTo>
                  <a:pt x="439753" y="1349188"/>
                  <a:pt x="178487" y="1117647"/>
                  <a:pt x="0" y="1200329"/>
                </a:cubicBezTo>
                <a:cubicBezTo>
                  <a:pt x="-94729" y="1023546"/>
                  <a:pt x="110109" y="829540"/>
                  <a:pt x="0" y="576158"/>
                </a:cubicBezTo>
                <a:cubicBezTo>
                  <a:pt x="50202" y="276541"/>
                  <a:pt x="2898" y="134675"/>
                  <a:pt x="0" y="0"/>
                </a:cubicBezTo>
                <a:close/>
              </a:path>
              <a:path w="4896987" h="1200329" stroke="0" extrusionOk="0">
                <a:moveTo>
                  <a:pt x="0" y="0"/>
                </a:moveTo>
                <a:cubicBezTo>
                  <a:pt x="14574" y="-14532"/>
                  <a:pt x="147844" y="63943"/>
                  <a:pt x="277495" y="0"/>
                </a:cubicBezTo>
                <a:cubicBezTo>
                  <a:pt x="399004" y="-21365"/>
                  <a:pt x="385499" y="805"/>
                  <a:pt x="457051" y="0"/>
                </a:cubicBezTo>
                <a:cubicBezTo>
                  <a:pt x="589026" y="36184"/>
                  <a:pt x="786468" y="124400"/>
                  <a:pt x="881457" y="0"/>
                </a:cubicBezTo>
                <a:cubicBezTo>
                  <a:pt x="1017501" y="-91550"/>
                  <a:pt x="1096412" y="53014"/>
                  <a:pt x="1158953" y="0"/>
                </a:cubicBezTo>
                <a:cubicBezTo>
                  <a:pt x="1227179" y="-136702"/>
                  <a:pt x="1326243" y="-32065"/>
                  <a:pt x="1436449" y="0"/>
                </a:cubicBezTo>
                <a:cubicBezTo>
                  <a:pt x="1499470" y="-19073"/>
                  <a:pt x="1691071" y="-18891"/>
                  <a:pt x="1860855" y="0"/>
                </a:cubicBezTo>
                <a:cubicBezTo>
                  <a:pt x="2094413" y="-59443"/>
                  <a:pt x="2068907" y="50490"/>
                  <a:pt x="2089381" y="0"/>
                </a:cubicBezTo>
                <a:cubicBezTo>
                  <a:pt x="2168898" y="-121277"/>
                  <a:pt x="2412099" y="1843"/>
                  <a:pt x="2513786" y="0"/>
                </a:cubicBezTo>
                <a:cubicBezTo>
                  <a:pt x="2609273" y="44411"/>
                  <a:pt x="2707582" y="60322"/>
                  <a:pt x="2938192" y="0"/>
                </a:cubicBezTo>
                <a:cubicBezTo>
                  <a:pt x="3218738" y="-29401"/>
                  <a:pt x="3048743" y="107948"/>
                  <a:pt x="3264658" y="0"/>
                </a:cubicBezTo>
                <a:cubicBezTo>
                  <a:pt x="3326064" y="-58779"/>
                  <a:pt x="3565524" y="-2156"/>
                  <a:pt x="3689063" y="0"/>
                </a:cubicBezTo>
                <a:cubicBezTo>
                  <a:pt x="3753127" y="-99921"/>
                  <a:pt x="3858200" y="99266"/>
                  <a:pt x="3966559" y="0"/>
                </a:cubicBezTo>
                <a:cubicBezTo>
                  <a:pt x="4036353" y="-96808"/>
                  <a:pt x="4170262" y="9018"/>
                  <a:pt x="4244055" y="0"/>
                </a:cubicBezTo>
                <a:cubicBezTo>
                  <a:pt x="4273063" y="-13432"/>
                  <a:pt x="4458834" y="39570"/>
                  <a:pt x="4619491" y="0"/>
                </a:cubicBezTo>
                <a:cubicBezTo>
                  <a:pt x="4683488" y="-49017"/>
                  <a:pt x="4783759" y="-8961"/>
                  <a:pt x="4896987" y="0"/>
                </a:cubicBezTo>
                <a:cubicBezTo>
                  <a:pt x="4893215" y="328826"/>
                  <a:pt x="4868498" y="370698"/>
                  <a:pt x="4896987" y="624170"/>
                </a:cubicBezTo>
                <a:cubicBezTo>
                  <a:pt x="4880078" y="908999"/>
                  <a:pt x="4909957" y="1093015"/>
                  <a:pt x="4896987" y="1200329"/>
                </a:cubicBezTo>
                <a:cubicBezTo>
                  <a:pt x="4746707" y="1284843"/>
                  <a:pt x="4677189" y="1092601"/>
                  <a:pt x="4521551" y="1200329"/>
                </a:cubicBezTo>
                <a:cubicBezTo>
                  <a:pt x="4376227" y="1181215"/>
                  <a:pt x="4462373" y="1144770"/>
                  <a:pt x="4341995" y="1200329"/>
                </a:cubicBezTo>
                <a:cubicBezTo>
                  <a:pt x="4292115" y="1195611"/>
                  <a:pt x="4227660" y="1142466"/>
                  <a:pt x="4113469" y="1200329"/>
                </a:cubicBezTo>
                <a:cubicBezTo>
                  <a:pt x="4038726" y="1294236"/>
                  <a:pt x="3834425" y="1084409"/>
                  <a:pt x="3689063" y="1200329"/>
                </a:cubicBezTo>
                <a:cubicBezTo>
                  <a:pt x="3609082" y="1309494"/>
                  <a:pt x="3508140" y="1134546"/>
                  <a:pt x="3362597" y="1200329"/>
                </a:cubicBezTo>
                <a:cubicBezTo>
                  <a:pt x="3193646" y="1203510"/>
                  <a:pt x="3200446" y="1162173"/>
                  <a:pt x="3134071" y="1200329"/>
                </a:cubicBezTo>
                <a:cubicBezTo>
                  <a:pt x="3044980" y="1316319"/>
                  <a:pt x="3056606" y="1135270"/>
                  <a:pt x="2807605" y="1200329"/>
                </a:cubicBezTo>
                <a:cubicBezTo>
                  <a:pt x="2660330" y="1200649"/>
                  <a:pt x="2739606" y="1172500"/>
                  <a:pt x="2628049" y="1200329"/>
                </a:cubicBezTo>
                <a:cubicBezTo>
                  <a:pt x="2571424" y="1223782"/>
                  <a:pt x="2509478" y="1187244"/>
                  <a:pt x="2448493" y="1200329"/>
                </a:cubicBezTo>
                <a:cubicBezTo>
                  <a:pt x="2460210" y="1213625"/>
                  <a:pt x="2270447" y="1191421"/>
                  <a:pt x="2122027" y="1200329"/>
                </a:cubicBezTo>
                <a:cubicBezTo>
                  <a:pt x="1958376" y="1243434"/>
                  <a:pt x="2023611" y="1173366"/>
                  <a:pt x="1893501" y="1200329"/>
                </a:cubicBezTo>
                <a:cubicBezTo>
                  <a:pt x="1787666" y="1184483"/>
                  <a:pt x="1748477" y="1117991"/>
                  <a:pt x="1518065" y="1200329"/>
                </a:cubicBezTo>
                <a:cubicBezTo>
                  <a:pt x="1367307" y="1268581"/>
                  <a:pt x="1405604" y="1194918"/>
                  <a:pt x="1289539" y="1200329"/>
                </a:cubicBezTo>
                <a:cubicBezTo>
                  <a:pt x="1237362" y="1169035"/>
                  <a:pt x="1125882" y="1116017"/>
                  <a:pt x="914104" y="1200329"/>
                </a:cubicBezTo>
                <a:cubicBezTo>
                  <a:pt x="758921" y="1232139"/>
                  <a:pt x="798053" y="1133828"/>
                  <a:pt x="734547" y="1200329"/>
                </a:cubicBezTo>
                <a:cubicBezTo>
                  <a:pt x="735109" y="1259568"/>
                  <a:pt x="444216" y="1124375"/>
                  <a:pt x="359112" y="1200329"/>
                </a:cubicBezTo>
                <a:cubicBezTo>
                  <a:pt x="254202" y="1173124"/>
                  <a:pt x="161813" y="1229540"/>
                  <a:pt x="0" y="1200329"/>
                </a:cubicBezTo>
                <a:cubicBezTo>
                  <a:pt x="-106438" y="915394"/>
                  <a:pt x="2845" y="785458"/>
                  <a:pt x="0" y="636173"/>
                </a:cubicBezTo>
                <a:cubicBezTo>
                  <a:pt x="-75838" y="404585"/>
                  <a:pt x="-61464" y="233593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4896987"/>
                      <a:gd name="csY0" fmla="*/ 0 h 1200329"/>
                      <a:gd name="csX1" fmla="*/ 424405 w 4896987"/>
                      <a:gd name="csY1" fmla="*/ 0 h 1200329"/>
                      <a:gd name="csX2" fmla="*/ 652931 w 4896987"/>
                      <a:gd name="csY2" fmla="*/ 0 h 1200329"/>
                      <a:gd name="csX3" fmla="*/ 979397 w 4896987"/>
                      <a:gd name="csY3" fmla="*/ 0 h 1200329"/>
                      <a:gd name="csX4" fmla="*/ 1354832 w 4896987"/>
                      <a:gd name="csY4" fmla="*/ 0 h 1200329"/>
                      <a:gd name="csX5" fmla="*/ 1534389 w 4896987"/>
                      <a:gd name="csY5" fmla="*/ 0 h 1200329"/>
                      <a:gd name="csX6" fmla="*/ 1713945 w 4896987"/>
                      <a:gd name="csY6" fmla="*/ 0 h 1200329"/>
                      <a:gd name="csX7" fmla="*/ 2138350 w 4896987"/>
                      <a:gd name="csY7" fmla="*/ 0 h 1200329"/>
                      <a:gd name="csX8" fmla="*/ 2464816 w 4896987"/>
                      <a:gd name="csY8" fmla="*/ 0 h 1200329"/>
                      <a:gd name="csX9" fmla="*/ 2644373 w 4896987"/>
                      <a:gd name="csY9" fmla="*/ 0 h 1200329"/>
                      <a:gd name="csX10" fmla="*/ 2970838 w 4896987"/>
                      <a:gd name="csY10" fmla="*/ 0 h 1200329"/>
                      <a:gd name="csX11" fmla="*/ 3395244 w 4896987"/>
                      <a:gd name="csY11" fmla="*/ 0 h 1200329"/>
                      <a:gd name="csX12" fmla="*/ 3672740 w 4896987"/>
                      <a:gd name="csY12" fmla="*/ 0 h 1200329"/>
                      <a:gd name="csX13" fmla="*/ 3950236 w 4896987"/>
                      <a:gd name="csY13" fmla="*/ 0 h 1200329"/>
                      <a:gd name="csX14" fmla="*/ 4276702 w 4896987"/>
                      <a:gd name="csY14" fmla="*/ 0 h 1200329"/>
                      <a:gd name="csX15" fmla="*/ 4896987 w 4896987"/>
                      <a:gd name="csY15" fmla="*/ 0 h 1200329"/>
                      <a:gd name="csX16" fmla="*/ 4896987 w 4896987"/>
                      <a:gd name="csY16" fmla="*/ 612167 h 1200329"/>
                      <a:gd name="csX17" fmla="*/ 4896987 w 4896987"/>
                      <a:gd name="csY17" fmla="*/ 1200329 h 1200329"/>
                      <a:gd name="csX18" fmla="*/ 4619491 w 4896987"/>
                      <a:gd name="csY18" fmla="*/ 1200329 h 1200329"/>
                      <a:gd name="csX19" fmla="*/ 4390965 w 4896987"/>
                      <a:gd name="csY19" fmla="*/ 1200329 h 1200329"/>
                      <a:gd name="csX20" fmla="*/ 3966559 w 4896987"/>
                      <a:gd name="csY20" fmla="*/ 1200329 h 1200329"/>
                      <a:gd name="csX21" fmla="*/ 3640093 w 4896987"/>
                      <a:gd name="csY21" fmla="*/ 1200329 h 1200329"/>
                      <a:gd name="csX22" fmla="*/ 3460537 w 4896987"/>
                      <a:gd name="csY22" fmla="*/ 1200329 h 1200329"/>
                      <a:gd name="csX23" fmla="*/ 3134071 w 4896987"/>
                      <a:gd name="csY23" fmla="*/ 1200329 h 1200329"/>
                      <a:gd name="csX24" fmla="*/ 2856575 w 4896987"/>
                      <a:gd name="csY24" fmla="*/ 1200329 h 1200329"/>
                      <a:gd name="csX25" fmla="*/ 2579079 w 4896987"/>
                      <a:gd name="csY25" fmla="*/ 1200329 h 1200329"/>
                      <a:gd name="csX26" fmla="*/ 2301583 w 4896987"/>
                      <a:gd name="csY26" fmla="*/ 1200329 h 1200329"/>
                      <a:gd name="csX27" fmla="*/ 2024087 w 4896987"/>
                      <a:gd name="csY27" fmla="*/ 1200329 h 1200329"/>
                      <a:gd name="csX28" fmla="*/ 1648652 w 4896987"/>
                      <a:gd name="csY28" fmla="*/ 1200329 h 1200329"/>
                      <a:gd name="csX29" fmla="*/ 1322186 w 4896987"/>
                      <a:gd name="csY29" fmla="*/ 1200329 h 1200329"/>
                      <a:gd name="csX30" fmla="*/ 1142630 w 4896987"/>
                      <a:gd name="csY30" fmla="*/ 1200329 h 1200329"/>
                      <a:gd name="csX31" fmla="*/ 865134 w 4896987"/>
                      <a:gd name="csY31" fmla="*/ 1200329 h 1200329"/>
                      <a:gd name="csX32" fmla="*/ 489698 w 4896987"/>
                      <a:gd name="csY32" fmla="*/ 1200329 h 1200329"/>
                      <a:gd name="csX33" fmla="*/ 0 w 4896987"/>
                      <a:gd name="csY33" fmla="*/ 1200329 h 1200329"/>
                      <a:gd name="csX34" fmla="*/ 0 w 4896987"/>
                      <a:gd name="csY34" fmla="*/ 576158 h 1200329"/>
                      <a:gd name="csX35" fmla="*/ 0 w 4896987"/>
                      <a:gd name="csY35" fmla="*/ 0 h 1200329"/>
                      <a:gd name="csX0" fmla="*/ 0 w 4896987"/>
                      <a:gd name="csY0" fmla="*/ 0 h 1200329"/>
                      <a:gd name="csX1" fmla="*/ 277495 w 4896987"/>
                      <a:gd name="csY1" fmla="*/ 0 h 1200329"/>
                      <a:gd name="csX2" fmla="*/ 457051 w 4896987"/>
                      <a:gd name="csY2" fmla="*/ 0 h 1200329"/>
                      <a:gd name="csX3" fmla="*/ 881457 w 4896987"/>
                      <a:gd name="csY3" fmla="*/ 0 h 1200329"/>
                      <a:gd name="csX4" fmla="*/ 1158953 w 4896987"/>
                      <a:gd name="csY4" fmla="*/ 0 h 1200329"/>
                      <a:gd name="csX5" fmla="*/ 1436449 w 4896987"/>
                      <a:gd name="csY5" fmla="*/ 0 h 1200329"/>
                      <a:gd name="csX6" fmla="*/ 1860855 w 4896987"/>
                      <a:gd name="csY6" fmla="*/ 0 h 1200329"/>
                      <a:gd name="csX7" fmla="*/ 2089381 w 4896987"/>
                      <a:gd name="csY7" fmla="*/ 0 h 1200329"/>
                      <a:gd name="csX8" fmla="*/ 2513786 w 4896987"/>
                      <a:gd name="csY8" fmla="*/ 0 h 1200329"/>
                      <a:gd name="csX9" fmla="*/ 2938192 w 4896987"/>
                      <a:gd name="csY9" fmla="*/ 0 h 1200329"/>
                      <a:gd name="csX10" fmla="*/ 3264658 w 4896987"/>
                      <a:gd name="csY10" fmla="*/ 0 h 1200329"/>
                      <a:gd name="csX11" fmla="*/ 3689063 w 4896987"/>
                      <a:gd name="csY11" fmla="*/ 0 h 1200329"/>
                      <a:gd name="csX12" fmla="*/ 3966559 w 4896987"/>
                      <a:gd name="csY12" fmla="*/ 0 h 1200329"/>
                      <a:gd name="csX13" fmla="*/ 4244055 w 4896987"/>
                      <a:gd name="csY13" fmla="*/ 0 h 1200329"/>
                      <a:gd name="csX14" fmla="*/ 4619491 w 4896987"/>
                      <a:gd name="csY14" fmla="*/ 0 h 1200329"/>
                      <a:gd name="csX15" fmla="*/ 4896987 w 4896987"/>
                      <a:gd name="csY15" fmla="*/ 0 h 1200329"/>
                      <a:gd name="csX16" fmla="*/ 4896987 w 4896987"/>
                      <a:gd name="csY16" fmla="*/ 624170 h 1200329"/>
                      <a:gd name="csX17" fmla="*/ 4896987 w 4896987"/>
                      <a:gd name="csY17" fmla="*/ 1200329 h 1200329"/>
                      <a:gd name="csX18" fmla="*/ 4521551 w 4896987"/>
                      <a:gd name="csY18" fmla="*/ 1200329 h 1200329"/>
                      <a:gd name="csX19" fmla="*/ 4341995 w 4896987"/>
                      <a:gd name="csY19" fmla="*/ 1200329 h 1200329"/>
                      <a:gd name="csX20" fmla="*/ 4113469 w 4896987"/>
                      <a:gd name="csY20" fmla="*/ 1200329 h 1200329"/>
                      <a:gd name="csX21" fmla="*/ 3689063 w 4896987"/>
                      <a:gd name="csY21" fmla="*/ 1200329 h 1200329"/>
                      <a:gd name="csX22" fmla="*/ 3362597 w 4896987"/>
                      <a:gd name="csY22" fmla="*/ 1200329 h 1200329"/>
                      <a:gd name="csX23" fmla="*/ 3134071 w 4896987"/>
                      <a:gd name="csY23" fmla="*/ 1200329 h 1200329"/>
                      <a:gd name="csX24" fmla="*/ 2807605 w 4896987"/>
                      <a:gd name="csY24" fmla="*/ 1200329 h 1200329"/>
                      <a:gd name="csX25" fmla="*/ 2628049 w 4896987"/>
                      <a:gd name="csY25" fmla="*/ 1200329 h 1200329"/>
                      <a:gd name="csX26" fmla="*/ 2448493 w 4896987"/>
                      <a:gd name="csY26" fmla="*/ 1200329 h 1200329"/>
                      <a:gd name="csX27" fmla="*/ 2122027 w 4896987"/>
                      <a:gd name="csY27" fmla="*/ 1200329 h 1200329"/>
                      <a:gd name="csX28" fmla="*/ 1893501 w 4896987"/>
                      <a:gd name="csY28" fmla="*/ 1200329 h 1200329"/>
                      <a:gd name="csX29" fmla="*/ 1518065 w 4896987"/>
                      <a:gd name="csY29" fmla="*/ 1200329 h 1200329"/>
                      <a:gd name="csX30" fmla="*/ 1289539 w 4896987"/>
                      <a:gd name="csY30" fmla="*/ 1200329 h 1200329"/>
                      <a:gd name="csX31" fmla="*/ 914104 w 4896987"/>
                      <a:gd name="csY31" fmla="*/ 1200329 h 1200329"/>
                      <a:gd name="csX32" fmla="*/ 734547 w 4896987"/>
                      <a:gd name="csY32" fmla="*/ 1200329 h 1200329"/>
                      <a:gd name="csX33" fmla="*/ 359112 w 4896987"/>
                      <a:gd name="csY33" fmla="*/ 1200329 h 1200329"/>
                      <a:gd name="csX34" fmla="*/ 0 w 4896987"/>
                      <a:gd name="csY34" fmla="*/ 1200329 h 1200329"/>
                      <a:gd name="csX35" fmla="*/ 0 w 4896987"/>
                      <a:gd name="csY35" fmla="*/ 636173 h 1200329"/>
                      <a:gd name="csX36" fmla="*/ 0 w 4896987"/>
                      <a:gd name="csY36" fmla="*/ 0 h 120032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  <a:cxn ang="0">
                        <a:pos x="csX15" y="csY15"/>
                      </a:cxn>
                      <a:cxn ang="0">
                        <a:pos x="csX16" y="csY16"/>
                      </a:cxn>
                      <a:cxn ang="0">
                        <a:pos x="csX17" y="csY17"/>
                      </a:cxn>
                      <a:cxn ang="0">
                        <a:pos x="csX18" y="csY18"/>
                      </a:cxn>
                      <a:cxn ang="0">
                        <a:pos x="csX19" y="csY19"/>
                      </a:cxn>
                      <a:cxn ang="0">
                        <a:pos x="csX20" y="csY20"/>
                      </a:cxn>
                      <a:cxn ang="0">
                        <a:pos x="csX21" y="csY21"/>
                      </a:cxn>
                      <a:cxn ang="0">
                        <a:pos x="csX22" y="csY22"/>
                      </a:cxn>
                      <a:cxn ang="0">
                        <a:pos x="csX23" y="csY23"/>
                      </a:cxn>
                      <a:cxn ang="0">
                        <a:pos x="csX24" y="csY24"/>
                      </a:cxn>
                      <a:cxn ang="0">
                        <a:pos x="csX25" y="csY25"/>
                      </a:cxn>
                      <a:cxn ang="0">
                        <a:pos x="csX26" y="csY26"/>
                      </a:cxn>
                      <a:cxn ang="0">
                        <a:pos x="csX27" y="csY27"/>
                      </a:cxn>
                      <a:cxn ang="0">
                        <a:pos x="csX28" y="csY28"/>
                      </a:cxn>
                      <a:cxn ang="0">
                        <a:pos x="csX29" y="csY29"/>
                      </a:cxn>
                      <a:cxn ang="0">
                        <a:pos x="csX30" y="csY30"/>
                      </a:cxn>
                      <a:cxn ang="0">
                        <a:pos x="csX31" y="csY31"/>
                      </a:cxn>
                      <a:cxn ang="0">
                        <a:pos x="csX32" y="csY32"/>
                      </a:cxn>
                      <a:cxn ang="0">
                        <a:pos x="csX33" y="csY33"/>
                      </a:cxn>
                      <a:cxn ang="0">
                        <a:pos x="csX34" y="csY34"/>
                      </a:cxn>
                      <a:cxn ang="0">
                        <a:pos x="csX35" y="csY35"/>
                      </a:cxn>
                      <a:cxn ang="0">
                        <a:pos x="csX36" y="csY36"/>
                      </a:cxn>
                    </a:cxnLst>
                    <a:rect l="l" t="t" r="r" b="b"/>
                    <a:pathLst>
                      <a:path w="4896987" h="1200329" fill="none" extrusionOk="0">
                        <a:moveTo>
                          <a:pt x="0" y="0"/>
                        </a:moveTo>
                        <a:cubicBezTo>
                          <a:pt x="140257" y="-98459"/>
                          <a:pt x="299285" y="75895"/>
                          <a:pt x="424405" y="0"/>
                        </a:cubicBezTo>
                        <a:cubicBezTo>
                          <a:pt x="552730" y="-64326"/>
                          <a:pt x="506388" y="54156"/>
                          <a:pt x="652931" y="0"/>
                        </a:cubicBezTo>
                        <a:cubicBezTo>
                          <a:pt x="741834" y="-30774"/>
                          <a:pt x="832246" y="92095"/>
                          <a:pt x="979397" y="0"/>
                        </a:cubicBezTo>
                        <a:cubicBezTo>
                          <a:pt x="1108429" y="-75110"/>
                          <a:pt x="1286215" y="23052"/>
                          <a:pt x="1354832" y="0"/>
                        </a:cubicBezTo>
                        <a:cubicBezTo>
                          <a:pt x="1456371" y="-11996"/>
                          <a:pt x="1481196" y="4158"/>
                          <a:pt x="1534389" y="0"/>
                        </a:cubicBezTo>
                        <a:cubicBezTo>
                          <a:pt x="1572998" y="-14904"/>
                          <a:pt x="1627502" y="22949"/>
                          <a:pt x="1713945" y="0"/>
                        </a:cubicBezTo>
                        <a:cubicBezTo>
                          <a:pt x="1784335" y="-52067"/>
                          <a:pt x="1975339" y="180569"/>
                          <a:pt x="2138350" y="0"/>
                        </a:cubicBezTo>
                        <a:cubicBezTo>
                          <a:pt x="2320995" y="-90579"/>
                          <a:pt x="2346643" y="15666"/>
                          <a:pt x="2464816" y="0"/>
                        </a:cubicBezTo>
                        <a:cubicBezTo>
                          <a:pt x="2620026" y="-6328"/>
                          <a:pt x="2598008" y="22512"/>
                          <a:pt x="2644373" y="0"/>
                        </a:cubicBezTo>
                        <a:cubicBezTo>
                          <a:pt x="2728175" y="27059"/>
                          <a:pt x="2880520" y="76415"/>
                          <a:pt x="2970838" y="0"/>
                        </a:cubicBezTo>
                        <a:cubicBezTo>
                          <a:pt x="3089560" y="-15743"/>
                          <a:pt x="3259983" y="112708"/>
                          <a:pt x="3395244" y="0"/>
                        </a:cubicBezTo>
                        <a:cubicBezTo>
                          <a:pt x="3581708" y="-90419"/>
                          <a:pt x="3553475" y="3335"/>
                          <a:pt x="3672740" y="0"/>
                        </a:cubicBezTo>
                        <a:cubicBezTo>
                          <a:pt x="3768559" y="-32550"/>
                          <a:pt x="3854606" y="37650"/>
                          <a:pt x="3950236" y="0"/>
                        </a:cubicBezTo>
                        <a:cubicBezTo>
                          <a:pt x="4026169" y="-44924"/>
                          <a:pt x="4189223" y="-776"/>
                          <a:pt x="4276702" y="0"/>
                        </a:cubicBezTo>
                        <a:cubicBezTo>
                          <a:pt x="4355090" y="-131923"/>
                          <a:pt x="4499829" y="170659"/>
                          <a:pt x="4896987" y="0"/>
                        </a:cubicBezTo>
                        <a:cubicBezTo>
                          <a:pt x="4908771" y="308011"/>
                          <a:pt x="4912294" y="402233"/>
                          <a:pt x="4896987" y="612167"/>
                        </a:cubicBezTo>
                        <a:cubicBezTo>
                          <a:pt x="4906661" y="867121"/>
                          <a:pt x="4931902" y="1043666"/>
                          <a:pt x="4896987" y="1200329"/>
                        </a:cubicBezTo>
                        <a:cubicBezTo>
                          <a:pt x="4815195" y="1291956"/>
                          <a:pt x="4690391" y="1140250"/>
                          <a:pt x="4619491" y="1200329"/>
                        </a:cubicBezTo>
                        <a:cubicBezTo>
                          <a:pt x="4517054" y="1307045"/>
                          <a:pt x="4469667" y="1148394"/>
                          <a:pt x="4390965" y="1200329"/>
                        </a:cubicBezTo>
                        <a:cubicBezTo>
                          <a:pt x="4286159" y="1223723"/>
                          <a:pt x="4057687" y="1173750"/>
                          <a:pt x="3966559" y="1200329"/>
                        </a:cubicBezTo>
                        <a:cubicBezTo>
                          <a:pt x="3847739" y="1248312"/>
                          <a:pt x="3739283" y="1152244"/>
                          <a:pt x="3640093" y="1200329"/>
                        </a:cubicBezTo>
                        <a:cubicBezTo>
                          <a:pt x="3519978" y="1302933"/>
                          <a:pt x="3498330" y="1165349"/>
                          <a:pt x="3460537" y="1200329"/>
                        </a:cubicBezTo>
                        <a:cubicBezTo>
                          <a:pt x="3439694" y="1225103"/>
                          <a:pt x="3232067" y="1151491"/>
                          <a:pt x="3134071" y="1200329"/>
                        </a:cubicBezTo>
                        <a:cubicBezTo>
                          <a:pt x="3052667" y="1243727"/>
                          <a:pt x="2904372" y="1168233"/>
                          <a:pt x="2856575" y="1200329"/>
                        </a:cubicBezTo>
                        <a:cubicBezTo>
                          <a:pt x="2767701" y="1273490"/>
                          <a:pt x="2654186" y="1156281"/>
                          <a:pt x="2579079" y="1200329"/>
                        </a:cubicBezTo>
                        <a:cubicBezTo>
                          <a:pt x="2516643" y="1218631"/>
                          <a:pt x="2363072" y="1185134"/>
                          <a:pt x="2301583" y="1200329"/>
                        </a:cubicBezTo>
                        <a:cubicBezTo>
                          <a:pt x="2207990" y="1195922"/>
                          <a:pt x="2132841" y="1100665"/>
                          <a:pt x="2024087" y="1200329"/>
                        </a:cubicBezTo>
                        <a:cubicBezTo>
                          <a:pt x="1877273" y="1309604"/>
                          <a:pt x="1824125" y="1200921"/>
                          <a:pt x="1648652" y="1200329"/>
                        </a:cubicBezTo>
                        <a:cubicBezTo>
                          <a:pt x="1542516" y="1271214"/>
                          <a:pt x="1439769" y="1163183"/>
                          <a:pt x="1322186" y="1200329"/>
                        </a:cubicBezTo>
                        <a:cubicBezTo>
                          <a:pt x="1233933" y="1284696"/>
                          <a:pt x="1217305" y="1151749"/>
                          <a:pt x="1142630" y="1200329"/>
                        </a:cubicBezTo>
                        <a:cubicBezTo>
                          <a:pt x="1087590" y="1223725"/>
                          <a:pt x="930185" y="1140056"/>
                          <a:pt x="865134" y="1200329"/>
                        </a:cubicBezTo>
                        <a:cubicBezTo>
                          <a:pt x="867898" y="1326032"/>
                          <a:pt x="647276" y="1175076"/>
                          <a:pt x="489698" y="1200329"/>
                        </a:cubicBezTo>
                        <a:cubicBezTo>
                          <a:pt x="417170" y="1326847"/>
                          <a:pt x="193150" y="1137255"/>
                          <a:pt x="0" y="1200329"/>
                        </a:cubicBezTo>
                        <a:cubicBezTo>
                          <a:pt x="-55984" y="985085"/>
                          <a:pt x="86453" y="824231"/>
                          <a:pt x="0" y="576158"/>
                        </a:cubicBezTo>
                        <a:cubicBezTo>
                          <a:pt x="33215" y="294682"/>
                          <a:pt x="5063" y="138541"/>
                          <a:pt x="0" y="0"/>
                        </a:cubicBezTo>
                        <a:close/>
                      </a:path>
                      <a:path w="4896987" h="1200329" stroke="0" extrusionOk="0">
                        <a:moveTo>
                          <a:pt x="0" y="0"/>
                        </a:moveTo>
                        <a:cubicBezTo>
                          <a:pt x="25823" y="-19760"/>
                          <a:pt x="145930" y="35240"/>
                          <a:pt x="277495" y="0"/>
                        </a:cubicBezTo>
                        <a:cubicBezTo>
                          <a:pt x="402571" y="-17284"/>
                          <a:pt x="383649" y="2807"/>
                          <a:pt x="457051" y="0"/>
                        </a:cubicBezTo>
                        <a:cubicBezTo>
                          <a:pt x="577616" y="22156"/>
                          <a:pt x="767825" y="121204"/>
                          <a:pt x="881457" y="0"/>
                        </a:cubicBezTo>
                        <a:cubicBezTo>
                          <a:pt x="1025717" y="-94556"/>
                          <a:pt x="1096493" y="55809"/>
                          <a:pt x="1158953" y="0"/>
                        </a:cubicBezTo>
                        <a:cubicBezTo>
                          <a:pt x="1225492" y="-119654"/>
                          <a:pt x="1319050" y="-10801"/>
                          <a:pt x="1436449" y="0"/>
                        </a:cubicBezTo>
                        <a:cubicBezTo>
                          <a:pt x="1508940" y="-19812"/>
                          <a:pt x="1685656" y="-10460"/>
                          <a:pt x="1860855" y="0"/>
                        </a:cubicBezTo>
                        <a:cubicBezTo>
                          <a:pt x="2089539" y="-55607"/>
                          <a:pt x="2051079" y="51874"/>
                          <a:pt x="2089381" y="0"/>
                        </a:cubicBezTo>
                        <a:cubicBezTo>
                          <a:pt x="2161683" y="-93346"/>
                          <a:pt x="2408141" y="16708"/>
                          <a:pt x="2513786" y="0"/>
                        </a:cubicBezTo>
                        <a:cubicBezTo>
                          <a:pt x="2611720" y="32254"/>
                          <a:pt x="2728634" y="82880"/>
                          <a:pt x="2938192" y="0"/>
                        </a:cubicBezTo>
                        <a:cubicBezTo>
                          <a:pt x="3182063" y="-58932"/>
                          <a:pt x="3069340" y="102189"/>
                          <a:pt x="3264658" y="0"/>
                        </a:cubicBezTo>
                        <a:cubicBezTo>
                          <a:pt x="3351827" y="-67816"/>
                          <a:pt x="3566286" y="35871"/>
                          <a:pt x="3689063" y="0"/>
                        </a:cubicBezTo>
                        <a:cubicBezTo>
                          <a:pt x="3780309" y="-110005"/>
                          <a:pt x="3859620" y="77780"/>
                          <a:pt x="3966559" y="0"/>
                        </a:cubicBezTo>
                        <a:cubicBezTo>
                          <a:pt x="4041423" y="-92364"/>
                          <a:pt x="4153511" y="7498"/>
                          <a:pt x="4244055" y="0"/>
                        </a:cubicBezTo>
                        <a:cubicBezTo>
                          <a:pt x="4302540" y="-10616"/>
                          <a:pt x="4489565" y="26109"/>
                          <a:pt x="4619491" y="0"/>
                        </a:cubicBezTo>
                        <a:cubicBezTo>
                          <a:pt x="4699976" y="-29812"/>
                          <a:pt x="4782158" y="11322"/>
                          <a:pt x="4896987" y="0"/>
                        </a:cubicBezTo>
                        <a:cubicBezTo>
                          <a:pt x="4897051" y="323255"/>
                          <a:pt x="4870341" y="366098"/>
                          <a:pt x="4896987" y="624170"/>
                        </a:cubicBezTo>
                        <a:cubicBezTo>
                          <a:pt x="4898163" y="904654"/>
                          <a:pt x="4903672" y="1075776"/>
                          <a:pt x="4896987" y="1200329"/>
                        </a:cubicBezTo>
                        <a:cubicBezTo>
                          <a:pt x="4755340" y="1286341"/>
                          <a:pt x="4678415" y="1124346"/>
                          <a:pt x="4521551" y="1200329"/>
                        </a:cubicBezTo>
                        <a:cubicBezTo>
                          <a:pt x="4374046" y="1185390"/>
                          <a:pt x="4454575" y="1152880"/>
                          <a:pt x="4341995" y="1200329"/>
                        </a:cubicBezTo>
                        <a:cubicBezTo>
                          <a:pt x="4275045" y="1207368"/>
                          <a:pt x="4220086" y="1148873"/>
                          <a:pt x="4113469" y="1200329"/>
                        </a:cubicBezTo>
                        <a:cubicBezTo>
                          <a:pt x="4037259" y="1285952"/>
                          <a:pt x="3830788" y="1087814"/>
                          <a:pt x="3689063" y="1200329"/>
                        </a:cubicBezTo>
                        <a:cubicBezTo>
                          <a:pt x="3583274" y="1307907"/>
                          <a:pt x="3508619" y="1140480"/>
                          <a:pt x="3362597" y="1200329"/>
                        </a:cubicBezTo>
                        <a:cubicBezTo>
                          <a:pt x="3199622" y="1202854"/>
                          <a:pt x="3199784" y="1161367"/>
                          <a:pt x="3134071" y="1200329"/>
                        </a:cubicBezTo>
                        <a:cubicBezTo>
                          <a:pt x="3055953" y="1289581"/>
                          <a:pt x="3035513" y="1142678"/>
                          <a:pt x="2807605" y="1200329"/>
                        </a:cubicBezTo>
                        <a:cubicBezTo>
                          <a:pt x="2658546" y="1204930"/>
                          <a:pt x="2726921" y="1166901"/>
                          <a:pt x="2628049" y="1200329"/>
                        </a:cubicBezTo>
                        <a:cubicBezTo>
                          <a:pt x="2566514" y="1231490"/>
                          <a:pt x="2500207" y="1190336"/>
                          <a:pt x="2448493" y="1200329"/>
                        </a:cubicBezTo>
                        <a:cubicBezTo>
                          <a:pt x="2446395" y="1211153"/>
                          <a:pt x="2268836" y="1170847"/>
                          <a:pt x="2122027" y="1200329"/>
                        </a:cubicBezTo>
                        <a:cubicBezTo>
                          <a:pt x="1961579" y="1244637"/>
                          <a:pt x="2008913" y="1174335"/>
                          <a:pt x="1893501" y="1200329"/>
                        </a:cubicBezTo>
                        <a:cubicBezTo>
                          <a:pt x="1787973" y="1197615"/>
                          <a:pt x="1734302" y="1128274"/>
                          <a:pt x="1518065" y="1200329"/>
                        </a:cubicBezTo>
                        <a:cubicBezTo>
                          <a:pt x="1359293" y="1252484"/>
                          <a:pt x="1388244" y="1195296"/>
                          <a:pt x="1289539" y="1200329"/>
                        </a:cubicBezTo>
                        <a:cubicBezTo>
                          <a:pt x="1230933" y="1175627"/>
                          <a:pt x="1113047" y="1146065"/>
                          <a:pt x="914104" y="1200329"/>
                        </a:cubicBezTo>
                        <a:cubicBezTo>
                          <a:pt x="751302" y="1228692"/>
                          <a:pt x="789325" y="1141387"/>
                          <a:pt x="734547" y="1200329"/>
                        </a:cubicBezTo>
                        <a:cubicBezTo>
                          <a:pt x="721620" y="1254822"/>
                          <a:pt x="441378" y="1141230"/>
                          <a:pt x="359112" y="1200329"/>
                        </a:cubicBezTo>
                        <a:cubicBezTo>
                          <a:pt x="262868" y="1192257"/>
                          <a:pt x="158684" y="1206056"/>
                          <a:pt x="0" y="1200329"/>
                        </a:cubicBezTo>
                        <a:cubicBezTo>
                          <a:pt x="-66794" y="924886"/>
                          <a:pt x="3007" y="789856"/>
                          <a:pt x="0" y="636173"/>
                        </a:cubicBezTo>
                        <a:cubicBezTo>
                          <a:pt x="-33904" y="440953"/>
                          <a:pt x="-30562" y="1972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Modeling preferences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Convenient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Quantitative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Sorted list of outcomes: Most to least preferred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8AA1ED-AD54-FF9B-1534-29972C1B1707}"/>
                  </a:ext>
                </a:extLst>
              </p:cNvPr>
              <p:cNvSpPr txBox="1"/>
              <p:nvPr/>
            </p:nvSpPr>
            <p:spPr>
              <a:xfrm>
                <a:off x="10162443" y="1622844"/>
                <a:ext cx="1778500" cy="1089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Outcome Pairs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sub>
                          </m:sSub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d>
                            <m:d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8AA1ED-AD54-FF9B-1534-29972C1B1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443" y="1622844"/>
                <a:ext cx="1778500" cy="1089722"/>
              </a:xfrm>
              <a:prstGeom prst="rect">
                <a:avLst/>
              </a:prstGeom>
              <a:blipFill>
                <a:blip r:embed="rId15"/>
                <a:stretch>
                  <a:fillRect l="-7877" t="-6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33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7" grpId="0" animBg="1"/>
      <p:bldP spid="30" grpId="0" animBg="1"/>
      <p:bldP spid="50" grpId="0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83547-28FA-B6F1-7325-B33434DAA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636C1E-CC44-8E4F-B7C7-82C9345C5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E3D4F-6DB9-CB2F-23C6-A3E7128C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Course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1AF1E-FFDD-786D-391F-2282042AE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B4FB00-CC73-1BC6-9816-648A7AEE3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C9AD576-E03A-D821-5414-6588DD2F6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1349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88C8B4-8856-3E59-DD49-3B756B5BEB10}"/>
              </a:ext>
            </a:extLst>
          </p:cNvPr>
          <p:cNvSpPr txBox="1"/>
          <p:nvPr/>
        </p:nvSpPr>
        <p:spPr>
          <a:xfrm>
            <a:off x="2564091" y="3631962"/>
            <a:ext cx="90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 1,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34625-2527-D84C-EBE5-2737DED0AB6B}"/>
              </a:ext>
            </a:extLst>
          </p:cNvPr>
          <p:cNvSpPr txBox="1"/>
          <p:nvPr/>
        </p:nvSpPr>
        <p:spPr>
          <a:xfrm>
            <a:off x="7929514" y="3631962"/>
            <a:ext cx="79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 3-6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3EF39-9195-9E36-1B10-D1BBC3AF2E7B}"/>
              </a:ext>
            </a:extLst>
          </p:cNvPr>
          <p:cNvSpPr txBox="1"/>
          <p:nvPr/>
        </p:nvSpPr>
        <p:spPr>
          <a:xfrm>
            <a:off x="2564091" y="5712659"/>
            <a:ext cx="90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 7-11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6AC71-A68F-FC87-AD8B-D50BDB165876}"/>
              </a:ext>
            </a:extLst>
          </p:cNvPr>
          <p:cNvSpPr txBox="1"/>
          <p:nvPr/>
        </p:nvSpPr>
        <p:spPr>
          <a:xfrm>
            <a:off x="7929513" y="5712659"/>
            <a:ext cx="10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 12,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932C3-DBE6-A029-04C4-F09FC783BC7A}"/>
              </a:ext>
            </a:extLst>
          </p:cNvPr>
          <p:cNvSpPr txBox="1"/>
          <p:nvPr/>
        </p:nvSpPr>
        <p:spPr>
          <a:xfrm>
            <a:off x="3604268" y="3631962"/>
            <a:ext cx="209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Preparatory ideas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601B26-01AA-58F9-39CC-690A42A6357B}"/>
              </a:ext>
            </a:extLst>
          </p:cNvPr>
          <p:cNvSpPr/>
          <p:nvPr/>
        </p:nvSpPr>
        <p:spPr>
          <a:xfrm>
            <a:off x="10939272" y="273934"/>
            <a:ext cx="1115568" cy="32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REVIEW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BB0EA-A306-07B4-985F-681A259F180F}"/>
              </a:ext>
            </a:extLst>
          </p:cNvPr>
          <p:cNvCxnSpPr/>
          <p:nvPr/>
        </p:nvCxnSpPr>
        <p:spPr>
          <a:xfrm>
            <a:off x="2638425" y="3983038"/>
            <a:ext cx="70485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D4137F3C-A28A-92A2-F51E-0B75D639CD25}"/>
              </a:ext>
            </a:extLst>
          </p:cNvPr>
          <p:cNvSpPr/>
          <p:nvPr/>
        </p:nvSpPr>
        <p:spPr>
          <a:xfrm>
            <a:off x="838200" y="1945349"/>
            <a:ext cx="5334000" cy="2332944"/>
          </a:xfrm>
          <a:custGeom>
            <a:avLst/>
            <a:gdLst>
              <a:gd name="csX0" fmla="*/ 0 w 5334000"/>
              <a:gd name="csY0" fmla="*/ 0 h 2332944"/>
              <a:gd name="csX1" fmla="*/ 646007 w 5334000"/>
              <a:gd name="csY1" fmla="*/ 0 h 2332944"/>
              <a:gd name="csX2" fmla="*/ 1078653 w 5334000"/>
              <a:gd name="csY2" fmla="*/ 0 h 2332944"/>
              <a:gd name="csX3" fmla="*/ 1617980 w 5334000"/>
              <a:gd name="csY3" fmla="*/ 0 h 2332944"/>
              <a:gd name="csX4" fmla="*/ 2317327 w 5334000"/>
              <a:gd name="csY4" fmla="*/ 0 h 2332944"/>
              <a:gd name="csX5" fmla="*/ 2909993 w 5334000"/>
              <a:gd name="csY5" fmla="*/ 0 h 2332944"/>
              <a:gd name="csX6" fmla="*/ 3556000 w 5334000"/>
              <a:gd name="csY6" fmla="*/ 0 h 2332944"/>
              <a:gd name="csX7" fmla="*/ 4095327 w 5334000"/>
              <a:gd name="csY7" fmla="*/ 0 h 2332944"/>
              <a:gd name="csX8" fmla="*/ 4687993 w 5334000"/>
              <a:gd name="csY8" fmla="*/ 0 h 2332944"/>
              <a:gd name="csX9" fmla="*/ 5334000 w 5334000"/>
              <a:gd name="csY9" fmla="*/ 0 h 2332944"/>
              <a:gd name="csX10" fmla="*/ 5334000 w 5334000"/>
              <a:gd name="csY10" fmla="*/ 536577 h 2332944"/>
              <a:gd name="csX11" fmla="*/ 5334000 w 5334000"/>
              <a:gd name="csY11" fmla="*/ 1049825 h 2332944"/>
              <a:gd name="csX12" fmla="*/ 5334000 w 5334000"/>
              <a:gd name="csY12" fmla="*/ 1586402 h 2332944"/>
              <a:gd name="csX13" fmla="*/ 5334000 w 5334000"/>
              <a:gd name="csY13" fmla="*/ 2332944 h 2332944"/>
              <a:gd name="csX14" fmla="*/ 4741333 w 5334000"/>
              <a:gd name="csY14" fmla="*/ 2332944 h 2332944"/>
              <a:gd name="csX15" fmla="*/ 4148667 w 5334000"/>
              <a:gd name="csY15" fmla="*/ 2332944 h 2332944"/>
              <a:gd name="csX16" fmla="*/ 3662680 w 5334000"/>
              <a:gd name="csY16" fmla="*/ 2332944 h 2332944"/>
              <a:gd name="csX17" fmla="*/ 3070013 w 5334000"/>
              <a:gd name="csY17" fmla="*/ 2332944 h 2332944"/>
              <a:gd name="csX18" fmla="*/ 2477347 w 5334000"/>
              <a:gd name="csY18" fmla="*/ 2332944 h 2332944"/>
              <a:gd name="csX19" fmla="*/ 1884680 w 5334000"/>
              <a:gd name="csY19" fmla="*/ 2332944 h 2332944"/>
              <a:gd name="csX20" fmla="*/ 1292013 w 5334000"/>
              <a:gd name="csY20" fmla="*/ 2332944 h 2332944"/>
              <a:gd name="csX21" fmla="*/ 752687 w 5334000"/>
              <a:gd name="csY21" fmla="*/ 2332944 h 2332944"/>
              <a:gd name="csX22" fmla="*/ 0 w 5334000"/>
              <a:gd name="csY22" fmla="*/ 2332944 h 2332944"/>
              <a:gd name="csX23" fmla="*/ 0 w 5334000"/>
              <a:gd name="csY23" fmla="*/ 1749708 h 2332944"/>
              <a:gd name="csX24" fmla="*/ 0 w 5334000"/>
              <a:gd name="csY24" fmla="*/ 1143143 h 2332944"/>
              <a:gd name="csX25" fmla="*/ 0 w 5334000"/>
              <a:gd name="csY25" fmla="*/ 536577 h 2332944"/>
              <a:gd name="csX26" fmla="*/ 0 w 5334000"/>
              <a:gd name="csY26" fmla="*/ 0 h 2332944"/>
              <a:gd name="csX0" fmla="*/ 0 w 5334000"/>
              <a:gd name="csY0" fmla="*/ 0 h 2332944"/>
              <a:gd name="csX1" fmla="*/ 539327 w 5334000"/>
              <a:gd name="csY1" fmla="*/ 0 h 2332944"/>
              <a:gd name="csX2" fmla="*/ 971973 w 5334000"/>
              <a:gd name="csY2" fmla="*/ 0 h 2332944"/>
              <a:gd name="csX3" fmla="*/ 1671320 w 5334000"/>
              <a:gd name="csY3" fmla="*/ 0 h 2332944"/>
              <a:gd name="csX4" fmla="*/ 2210647 w 5334000"/>
              <a:gd name="csY4" fmla="*/ 0 h 2332944"/>
              <a:gd name="csX5" fmla="*/ 2749973 w 5334000"/>
              <a:gd name="csY5" fmla="*/ 0 h 2332944"/>
              <a:gd name="csX6" fmla="*/ 3449320 w 5334000"/>
              <a:gd name="csY6" fmla="*/ 0 h 2332944"/>
              <a:gd name="csX7" fmla="*/ 3935307 w 5334000"/>
              <a:gd name="csY7" fmla="*/ 0 h 2332944"/>
              <a:gd name="csX8" fmla="*/ 4634653 w 5334000"/>
              <a:gd name="csY8" fmla="*/ 0 h 2332944"/>
              <a:gd name="csX9" fmla="*/ 5334000 w 5334000"/>
              <a:gd name="csY9" fmla="*/ 0 h 2332944"/>
              <a:gd name="csX10" fmla="*/ 5334000 w 5334000"/>
              <a:gd name="csY10" fmla="*/ 583236 h 2332944"/>
              <a:gd name="csX11" fmla="*/ 5334000 w 5334000"/>
              <a:gd name="csY11" fmla="*/ 1166472 h 2332944"/>
              <a:gd name="csX12" fmla="*/ 5334000 w 5334000"/>
              <a:gd name="csY12" fmla="*/ 1773037 h 2332944"/>
              <a:gd name="csX13" fmla="*/ 5334000 w 5334000"/>
              <a:gd name="csY13" fmla="*/ 2332944 h 2332944"/>
              <a:gd name="csX14" fmla="*/ 4741333 w 5334000"/>
              <a:gd name="csY14" fmla="*/ 2332944 h 2332944"/>
              <a:gd name="csX15" fmla="*/ 4255347 w 5334000"/>
              <a:gd name="csY15" fmla="*/ 2332944 h 2332944"/>
              <a:gd name="csX16" fmla="*/ 3662680 w 5334000"/>
              <a:gd name="csY16" fmla="*/ 2332944 h 2332944"/>
              <a:gd name="csX17" fmla="*/ 2963333 w 5334000"/>
              <a:gd name="csY17" fmla="*/ 2332944 h 2332944"/>
              <a:gd name="csX18" fmla="*/ 2370667 w 5334000"/>
              <a:gd name="csY18" fmla="*/ 2332944 h 2332944"/>
              <a:gd name="csX19" fmla="*/ 1938020 w 5334000"/>
              <a:gd name="csY19" fmla="*/ 2332944 h 2332944"/>
              <a:gd name="csX20" fmla="*/ 1452033 w 5334000"/>
              <a:gd name="csY20" fmla="*/ 2332944 h 2332944"/>
              <a:gd name="csX21" fmla="*/ 752687 w 5334000"/>
              <a:gd name="csY21" fmla="*/ 2332944 h 2332944"/>
              <a:gd name="csX22" fmla="*/ 0 w 5334000"/>
              <a:gd name="csY22" fmla="*/ 2332944 h 2332944"/>
              <a:gd name="csX23" fmla="*/ 0 w 5334000"/>
              <a:gd name="csY23" fmla="*/ 1796367 h 2332944"/>
              <a:gd name="csX24" fmla="*/ 0 w 5334000"/>
              <a:gd name="csY24" fmla="*/ 1236460 h 2332944"/>
              <a:gd name="csX25" fmla="*/ 0 w 5334000"/>
              <a:gd name="csY25" fmla="*/ 723213 h 2332944"/>
              <a:gd name="csX26" fmla="*/ 0 w 5334000"/>
              <a:gd name="csY26" fmla="*/ 0 h 2332944"/>
              <a:gd name="csX0" fmla="*/ 0 w 5334000"/>
              <a:gd name="csY0" fmla="*/ 0 h 2332944"/>
              <a:gd name="csX1" fmla="*/ 646007 w 5334000"/>
              <a:gd name="csY1" fmla="*/ 0 h 2332944"/>
              <a:gd name="csX2" fmla="*/ 1078653 w 5334000"/>
              <a:gd name="csY2" fmla="*/ 0 h 2332944"/>
              <a:gd name="csX3" fmla="*/ 1617980 w 5334000"/>
              <a:gd name="csY3" fmla="*/ 0 h 2332944"/>
              <a:gd name="csX4" fmla="*/ 2317327 w 5334000"/>
              <a:gd name="csY4" fmla="*/ 0 h 2332944"/>
              <a:gd name="csX5" fmla="*/ 2909993 w 5334000"/>
              <a:gd name="csY5" fmla="*/ 0 h 2332944"/>
              <a:gd name="csX6" fmla="*/ 3556000 w 5334000"/>
              <a:gd name="csY6" fmla="*/ 0 h 2332944"/>
              <a:gd name="csX7" fmla="*/ 4095327 w 5334000"/>
              <a:gd name="csY7" fmla="*/ 0 h 2332944"/>
              <a:gd name="csX8" fmla="*/ 4687993 w 5334000"/>
              <a:gd name="csY8" fmla="*/ 0 h 2332944"/>
              <a:gd name="csX9" fmla="*/ 5334000 w 5334000"/>
              <a:gd name="csY9" fmla="*/ 0 h 2332944"/>
              <a:gd name="csX10" fmla="*/ 5334000 w 5334000"/>
              <a:gd name="csY10" fmla="*/ 536577 h 2332944"/>
              <a:gd name="csX11" fmla="*/ 5334000 w 5334000"/>
              <a:gd name="csY11" fmla="*/ 1049825 h 2332944"/>
              <a:gd name="csX12" fmla="*/ 5334000 w 5334000"/>
              <a:gd name="csY12" fmla="*/ 1586402 h 2332944"/>
              <a:gd name="csX13" fmla="*/ 5334000 w 5334000"/>
              <a:gd name="csY13" fmla="*/ 2332944 h 2332944"/>
              <a:gd name="csX14" fmla="*/ 4741333 w 5334000"/>
              <a:gd name="csY14" fmla="*/ 2332944 h 2332944"/>
              <a:gd name="csX15" fmla="*/ 4148667 w 5334000"/>
              <a:gd name="csY15" fmla="*/ 2332944 h 2332944"/>
              <a:gd name="csX16" fmla="*/ 3662680 w 5334000"/>
              <a:gd name="csY16" fmla="*/ 2332944 h 2332944"/>
              <a:gd name="csX17" fmla="*/ 3070013 w 5334000"/>
              <a:gd name="csY17" fmla="*/ 2332944 h 2332944"/>
              <a:gd name="csX18" fmla="*/ 2477347 w 5334000"/>
              <a:gd name="csY18" fmla="*/ 2332944 h 2332944"/>
              <a:gd name="csX19" fmla="*/ 1884680 w 5334000"/>
              <a:gd name="csY19" fmla="*/ 2332944 h 2332944"/>
              <a:gd name="csX20" fmla="*/ 1292013 w 5334000"/>
              <a:gd name="csY20" fmla="*/ 2332944 h 2332944"/>
              <a:gd name="csX21" fmla="*/ 752687 w 5334000"/>
              <a:gd name="csY21" fmla="*/ 2332944 h 2332944"/>
              <a:gd name="csX22" fmla="*/ 0 w 5334000"/>
              <a:gd name="csY22" fmla="*/ 2332944 h 2332944"/>
              <a:gd name="csX23" fmla="*/ 0 w 5334000"/>
              <a:gd name="csY23" fmla="*/ 1749708 h 2332944"/>
              <a:gd name="csX24" fmla="*/ 0 w 5334000"/>
              <a:gd name="csY24" fmla="*/ 1143143 h 2332944"/>
              <a:gd name="csX25" fmla="*/ 0 w 5334000"/>
              <a:gd name="csY25" fmla="*/ 536577 h 2332944"/>
              <a:gd name="csX26" fmla="*/ 0 w 5334000"/>
              <a:gd name="csY26" fmla="*/ 0 h 23329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5334000" h="2332944" fill="none" extrusionOk="0">
                <a:moveTo>
                  <a:pt x="0" y="0"/>
                </a:moveTo>
                <a:cubicBezTo>
                  <a:pt x="161456" y="-78012"/>
                  <a:pt x="514223" y="8937"/>
                  <a:pt x="646007" y="0"/>
                </a:cubicBezTo>
                <a:cubicBezTo>
                  <a:pt x="774240" y="-27117"/>
                  <a:pt x="959338" y="120833"/>
                  <a:pt x="1078653" y="0"/>
                </a:cubicBezTo>
                <a:cubicBezTo>
                  <a:pt x="1288994" y="-62677"/>
                  <a:pt x="1424102" y="103323"/>
                  <a:pt x="1617980" y="0"/>
                </a:cubicBezTo>
                <a:cubicBezTo>
                  <a:pt x="1852838" y="-22458"/>
                  <a:pt x="2075954" y="-65971"/>
                  <a:pt x="2317327" y="0"/>
                </a:cubicBezTo>
                <a:cubicBezTo>
                  <a:pt x="2590114" y="-22945"/>
                  <a:pt x="2689333" y="82297"/>
                  <a:pt x="2909993" y="0"/>
                </a:cubicBezTo>
                <a:cubicBezTo>
                  <a:pt x="3187106" y="-25280"/>
                  <a:pt x="3364394" y="66377"/>
                  <a:pt x="3556000" y="0"/>
                </a:cubicBezTo>
                <a:cubicBezTo>
                  <a:pt x="3795873" y="5641"/>
                  <a:pt x="3879569" y="29980"/>
                  <a:pt x="4095327" y="0"/>
                </a:cubicBezTo>
                <a:cubicBezTo>
                  <a:pt x="4278160" y="-21317"/>
                  <a:pt x="4552888" y="56354"/>
                  <a:pt x="4687993" y="0"/>
                </a:cubicBezTo>
                <a:cubicBezTo>
                  <a:pt x="4931124" y="-62623"/>
                  <a:pt x="5044596" y="-14593"/>
                  <a:pt x="5334000" y="0"/>
                </a:cubicBezTo>
                <a:cubicBezTo>
                  <a:pt x="5313099" y="180994"/>
                  <a:pt x="5317433" y="439161"/>
                  <a:pt x="5334000" y="536577"/>
                </a:cubicBezTo>
                <a:cubicBezTo>
                  <a:pt x="5326703" y="632087"/>
                  <a:pt x="5306461" y="881224"/>
                  <a:pt x="5334000" y="1049825"/>
                </a:cubicBezTo>
                <a:cubicBezTo>
                  <a:pt x="5404691" y="1227426"/>
                  <a:pt x="5316151" y="1411957"/>
                  <a:pt x="5334000" y="1586402"/>
                </a:cubicBezTo>
                <a:cubicBezTo>
                  <a:pt x="5305026" y="1790959"/>
                  <a:pt x="5294800" y="2115848"/>
                  <a:pt x="5334000" y="2332944"/>
                </a:cubicBezTo>
                <a:cubicBezTo>
                  <a:pt x="5199498" y="2304786"/>
                  <a:pt x="5057033" y="2225310"/>
                  <a:pt x="4741333" y="2332944"/>
                </a:cubicBezTo>
                <a:cubicBezTo>
                  <a:pt x="4395026" y="2362492"/>
                  <a:pt x="4395242" y="2218578"/>
                  <a:pt x="4148667" y="2332944"/>
                </a:cubicBezTo>
                <a:cubicBezTo>
                  <a:pt x="3990298" y="2352800"/>
                  <a:pt x="3878796" y="2282162"/>
                  <a:pt x="3662680" y="2332944"/>
                </a:cubicBezTo>
                <a:cubicBezTo>
                  <a:pt x="3495769" y="2366125"/>
                  <a:pt x="3370602" y="2299582"/>
                  <a:pt x="3070013" y="2332944"/>
                </a:cubicBezTo>
                <a:cubicBezTo>
                  <a:pt x="2769724" y="2370494"/>
                  <a:pt x="2733999" y="2305332"/>
                  <a:pt x="2477347" y="2332944"/>
                </a:cubicBezTo>
                <a:cubicBezTo>
                  <a:pt x="2233005" y="2367038"/>
                  <a:pt x="2155271" y="2285013"/>
                  <a:pt x="1884680" y="2332944"/>
                </a:cubicBezTo>
                <a:cubicBezTo>
                  <a:pt x="1552652" y="2402028"/>
                  <a:pt x="1553984" y="2229894"/>
                  <a:pt x="1292013" y="2332944"/>
                </a:cubicBezTo>
                <a:cubicBezTo>
                  <a:pt x="972491" y="2423658"/>
                  <a:pt x="883008" y="2337146"/>
                  <a:pt x="752687" y="2332944"/>
                </a:cubicBezTo>
                <a:cubicBezTo>
                  <a:pt x="570554" y="2330022"/>
                  <a:pt x="249678" y="2249610"/>
                  <a:pt x="0" y="2332944"/>
                </a:cubicBezTo>
                <a:cubicBezTo>
                  <a:pt x="-36309" y="2134559"/>
                  <a:pt x="14311" y="2004027"/>
                  <a:pt x="0" y="1749708"/>
                </a:cubicBezTo>
                <a:cubicBezTo>
                  <a:pt x="-84226" y="1461377"/>
                  <a:pt x="37619" y="1362527"/>
                  <a:pt x="0" y="1143143"/>
                </a:cubicBezTo>
                <a:cubicBezTo>
                  <a:pt x="-66773" y="948217"/>
                  <a:pt x="20058" y="729301"/>
                  <a:pt x="0" y="536577"/>
                </a:cubicBezTo>
                <a:cubicBezTo>
                  <a:pt x="-95741" y="397058"/>
                  <a:pt x="69738" y="238249"/>
                  <a:pt x="0" y="0"/>
                </a:cubicBezTo>
                <a:close/>
              </a:path>
              <a:path w="5334000" h="2332944" stroke="0" extrusionOk="0">
                <a:moveTo>
                  <a:pt x="0" y="0"/>
                </a:moveTo>
                <a:cubicBezTo>
                  <a:pt x="192837" y="-35514"/>
                  <a:pt x="299183" y="3451"/>
                  <a:pt x="539327" y="0"/>
                </a:cubicBezTo>
                <a:cubicBezTo>
                  <a:pt x="791808" y="-79746"/>
                  <a:pt x="904894" y="7294"/>
                  <a:pt x="971973" y="0"/>
                </a:cubicBezTo>
                <a:cubicBezTo>
                  <a:pt x="1130029" y="-78903"/>
                  <a:pt x="1553663" y="40405"/>
                  <a:pt x="1671320" y="0"/>
                </a:cubicBezTo>
                <a:cubicBezTo>
                  <a:pt x="1843981" y="-20831"/>
                  <a:pt x="2009545" y="-15988"/>
                  <a:pt x="2210647" y="0"/>
                </a:cubicBezTo>
                <a:cubicBezTo>
                  <a:pt x="2485119" y="-8408"/>
                  <a:pt x="2579886" y="-14825"/>
                  <a:pt x="2749973" y="0"/>
                </a:cubicBezTo>
                <a:cubicBezTo>
                  <a:pt x="2807969" y="-21870"/>
                  <a:pt x="3278839" y="110189"/>
                  <a:pt x="3449320" y="0"/>
                </a:cubicBezTo>
                <a:cubicBezTo>
                  <a:pt x="3677538" y="-18457"/>
                  <a:pt x="3783953" y="-11623"/>
                  <a:pt x="3935307" y="0"/>
                </a:cubicBezTo>
                <a:cubicBezTo>
                  <a:pt x="4144961" y="-51109"/>
                  <a:pt x="4485067" y="51311"/>
                  <a:pt x="4634653" y="0"/>
                </a:cubicBezTo>
                <a:cubicBezTo>
                  <a:pt x="4883748" y="-51532"/>
                  <a:pt x="5104110" y="29509"/>
                  <a:pt x="5334000" y="0"/>
                </a:cubicBezTo>
                <a:cubicBezTo>
                  <a:pt x="5400771" y="147318"/>
                  <a:pt x="5329670" y="492276"/>
                  <a:pt x="5334000" y="583236"/>
                </a:cubicBezTo>
                <a:cubicBezTo>
                  <a:pt x="5293527" y="683327"/>
                  <a:pt x="5338983" y="1043545"/>
                  <a:pt x="5334000" y="1166472"/>
                </a:cubicBezTo>
                <a:cubicBezTo>
                  <a:pt x="5343540" y="1236831"/>
                  <a:pt x="5355282" y="1566803"/>
                  <a:pt x="5334000" y="1773037"/>
                </a:cubicBezTo>
                <a:cubicBezTo>
                  <a:pt x="5401304" y="1973357"/>
                  <a:pt x="5353553" y="2069492"/>
                  <a:pt x="5334000" y="2332944"/>
                </a:cubicBezTo>
                <a:cubicBezTo>
                  <a:pt x="5087265" y="2374885"/>
                  <a:pt x="4923397" y="2275799"/>
                  <a:pt x="4741333" y="2332944"/>
                </a:cubicBezTo>
                <a:cubicBezTo>
                  <a:pt x="4615918" y="2363702"/>
                  <a:pt x="4532476" y="2247681"/>
                  <a:pt x="4255347" y="2332944"/>
                </a:cubicBezTo>
                <a:cubicBezTo>
                  <a:pt x="4091716" y="2410644"/>
                  <a:pt x="3806982" y="2270130"/>
                  <a:pt x="3662680" y="2332944"/>
                </a:cubicBezTo>
                <a:cubicBezTo>
                  <a:pt x="3486808" y="2272229"/>
                  <a:pt x="3192969" y="2337528"/>
                  <a:pt x="2963333" y="2332944"/>
                </a:cubicBezTo>
                <a:cubicBezTo>
                  <a:pt x="2714931" y="2403185"/>
                  <a:pt x="2604422" y="2226718"/>
                  <a:pt x="2370667" y="2332944"/>
                </a:cubicBezTo>
                <a:cubicBezTo>
                  <a:pt x="2113437" y="2339977"/>
                  <a:pt x="2007873" y="2341911"/>
                  <a:pt x="1938020" y="2332944"/>
                </a:cubicBezTo>
                <a:cubicBezTo>
                  <a:pt x="1886693" y="2366479"/>
                  <a:pt x="1647176" y="2298520"/>
                  <a:pt x="1452033" y="2332944"/>
                </a:cubicBezTo>
                <a:cubicBezTo>
                  <a:pt x="1342088" y="2381436"/>
                  <a:pt x="1109121" y="2324414"/>
                  <a:pt x="752687" y="2332944"/>
                </a:cubicBezTo>
                <a:cubicBezTo>
                  <a:pt x="430957" y="2444857"/>
                  <a:pt x="388345" y="2202041"/>
                  <a:pt x="0" y="2332944"/>
                </a:cubicBezTo>
                <a:cubicBezTo>
                  <a:pt x="-109807" y="2094308"/>
                  <a:pt x="13224" y="1909903"/>
                  <a:pt x="0" y="1796367"/>
                </a:cubicBezTo>
                <a:cubicBezTo>
                  <a:pt x="-39028" y="1722728"/>
                  <a:pt x="77748" y="1509832"/>
                  <a:pt x="0" y="1236460"/>
                </a:cubicBezTo>
                <a:cubicBezTo>
                  <a:pt x="-21448" y="968634"/>
                  <a:pt x="14929" y="898362"/>
                  <a:pt x="0" y="723213"/>
                </a:cubicBezTo>
                <a:cubicBezTo>
                  <a:pt x="23886" y="539923"/>
                  <a:pt x="-79865" y="367534"/>
                  <a:pt x="0" y="0"/>
                </a:cubicBezTo>
                <a:close/>
              </a:path>
              <a:path w="5334000" h="2332944" fill="none" stroke="0" extrusionOk="0">
                <a:moveTo>
                  <a:pt x="0" y="0"/>
                </a:moveTo>
                <a:cubicBezTo>
                  <a:pt x="158465" y="-74051"/>
                  <a:pt x="481878" y="66919"/>
                  <a:pt x="646007" y="0"/>
                </a:cubicBezTo>
                <a:cubicBezTo>
                  <a:pt x="880067" y="-58641"/>
                  <a:pt x="913175" y="32993"/>
                  <a:pt x="1078653" y="0"/>
                </a:cubicBezTo>
                <a:cubicBezTo>
                  <a:pt x="1203232" y="-26459"/>
                  <a:pt x="1453927" y="73353"/>
                  <a:pt x="1617980" y="0"/>
                </a:cubicBezTo>
                <a:cubicBezTo>
                  <a:pt x="1708864" y="-63455"/>
                  <a:pt x="2116277" y="77657"/>
                  <a:pt x="2317327" y="0"/>
                </a:cubicBezTo>
                <a:cubicBezTo>
                  <a:pt x="2518291" y="-19185"/>
                  <a:pt x="2658984" y="37838"/>
                  <a:pt x="2909993" y="0"/>
                </a:cubicBezTo>
                <a:cubicBezTo>
                  <a:pt x="3111330" y="-52610"/>
                  <a:pt x="3272100" y="75872"/>
                  <a:pt x="3556000" y="0"/>
                </a:cubicBezTo>
                <a:cubicBezTo>
                  <a:pt x="3774361" y="-65991"/>
                  <a:pt x="3855000" y="58208"/>
                  <a:pt x="4095327" y="0"/>
                </a:cubicBezTo>
                <a:cubicBezTo>
                  <a:pt x="4334046" y="-9706"/>
                  <a:pt x="4533380" y="81535"/>
                  <a:pt x="4687993" y="0"/>
                </a:cubicBezTo>
                <a:cubicBezTo>
                  <a:pt x="4898518" y="-49948"/>
                  <a:pt x="5103105" y="120924"/>
                  <a:pt x="5334000" y="0"/>
                </a:cubicBezTo>
                <a:cubicBezTo>
                  <a:pt x="5375012" y="189767"/>
                  <a:pt x="5334248" y="405832"/>
                  <a:pt x="5334000" y="536577"/>
                </a:cubicBezTo>
                <a:cubicBezTo>
                  <a:pt x="5349073" y="678872"/>
                  <a:pt x="5327418" y="937512"/>
                  <a:pt x="5334000" y="1049825"/>
                </a:cubicBezTo>
                <a:cubicBezTo>
                  <a:pt x="5407836" y="1202096"/>
                  <a:pt x="5323507" y="1371242"/>
                  <a:pt x="5334000" y="1586402"/>
                </a:cubicBezTo>
                <a:cubicBezTo>
                  <a:pt x="5352070" y="1797458"/>
                  <a:pt x="5341487" y="2170283"/>
                  <a:pt x="5334000" y="2332944"/>
                </a:cubicBezTo>
                <a:cubicBezTo>
                  <a:pt x="5200870" y="2358861"/>
                  <a:pt x="5036222" y="2280464"/>
                  <a:pt x="4741333" y="2332944"/>
                </a:cubicBezTo>
                <a:cubicBezTo>
                  <a:pt x="4467844" y="2323614"/>
                  <a:pt x="4356315" y="2259601"/>
                  <a:pt x="4148667" y="2332944"/>
                </a:cubicBezTo>
                <a:cubicBezTo>
                  <a:pt x="3967034" y="2383254"/>
                  <a:pt x="3840482" y="2301703"/>
                  <a:pt x="3662680" y="2332944"/>
                </a:cubicBezTo>
                <a:cubicBezTo>
                  <a:pt x="3505009" y="2390060"/>
                  <a:pt x="3399065" y="2292856"/>
                  <a:pt x="3070013" y="2332944"/>
                </a:cubicBezTo>
                <a:cubicBezTo>
                  <a:pt x="2766071" y="2350444"/>
                  <a:pt x="2740440" y="2316737"/>
                  <a:pt x="2477347" y="2332944"/>
                </a:cubicBezTo>
                <a:cubicBezTo>
                  <a:pt x="2236130" y="2358281"/>
                  <a:pt x="2153054" y="2284333"/>
                  <a:pt x="1884680" y="2332944"/>
                </a:cubicBezTo>
                <a:cubicBezTo>
                  <a:pt x="1581305" y="2372518"/>
                  <a:pt x="1504971" y="2255830"/>
                  <a:pt x="1292013" y="2332944"/>
                </a:cubicBezTo>
                <a:cubicBezTo>
                  <a:pt x="1052408" y="2415289"/>
                  <a:pt x="897361" y="2320327"/>
                  <a:pt x="752687" y="2332944"/>
                </a:cubicBezTo>
                <a:cubicBezTo>
                  <a:pt x="606419" y="2388257"/>
                  <a:pt x="153303" y="2250083"/>
                  <a:pt x="0" y="2332944"/>
                </a:cubicBezTo>
                <a:cubicBezTo>
                  <a:pt x="7007" y="2143870"/>
                  <a:pt x="44544" y="1914583"/>
                  <a:pt x="0" y="1749708"/>
                </a:cubicBezTo>
                <a:cubicBezTo>
                  <a:pt x="-31868" y="1532862"/>
                  <a:pt x="-20702" y="1403493"/>
                  <a:pt x="0" y="1143143"/>
                </a:cubicBezTo>
                <a:cubicBezTo>
                  <a:pt x="-33939" y="954858"/>
                  <a:pt x="45380" y="660193"/>
                  <a:pt x="0" y="536577"/>
                </a:cubicBezTo>
                <a:cubicBezTo>
                  <a:pt x="14678" y="342889"/>
                  <a:pt x="99112" y="181792"/>
                  <a:pt x="0" y="0"/>
                </a:cubicBezTo>
                <a:close/>
              </a:path>
              <a:path w="5334000" h="2332944" fill="none" stroke="0" extrusionOk="0">
                <a:moveTo>
                  <a:pt x="0" y="0"/>
                </a:moveTo>
                <a:cubicBezTo>
                  <a:pt x="127873" y="-100609"/>
                  <a:pt x="455415" y="52757"/>
                  <a:pt x="646007" y="0"/>
                </a:cubicBezTo>
                <a:cubicBezTo>
                  <a:pt x="835806" y="-45475"/>
                  <a:pt x="902064" y="92332"/>
                  <a:pt x="1078653" y="0"/>
                </a:cubicBezTo>
                <a:cubicBezTo>
                  <a:pt x="1236577" y="-41035"/>
                  <a:pt x="1424372" y="113604"/>
                  <a:pt x="1617980" y="0"/>
                </a:cubicBezTo>
                <a:cubicBezTo>
                  <a:pt x="1792674" y="-53909"/>
                  <a:pt x="2116345" y="-21557"/>
                  <a:pt x="2317327" y="0"/>
                </a:cubicBezTo>
                <a:cubicBezTo>
                  <a:pt x="2575521" y="-23038"/>
                  <a:pt x="2684210" y="50258"/>
                  <a:pt x="2909993" y="0"/>
                </a:cubicBezTo>
                <a:cubicBezTo>
                  <a:pt x="3159003" y="-38493"/>
                  <a:pt x="3319745" y="86493"/>
                  <a:pt x="3556000" y="0"/>
                </a:cubicBezTo>
                <a:cubicBezTo>
                  <a:pt x="3776967" y="-18744"/>
                  <a:pt x="3870945" y="63480"/>
                  <a:pt x="4095327" y="0"/>
                </a:cubicBezTo>
                <a:cubicBezTo>
                  <a:pt x="4321356" y="-2255"/>
                  <a:pt x="4552009" y="56624"/>
                  <a:pt x="4687993" y="0"/>
                </a:cubicBezTo>
                <a:cubicBezTo>
                  <a:pt x="4872305" y="-50019"/>
                  <a:pt x="5091263" y="45300"/>
                  <a:pt x="5334000" y="0"/>
                </a:cubicBezTo>
                <a:cubicBezTo>
                  <a:pt x="5339378" y="177463"/>
                  <a:pt x="5317967" y="441767"/>
                  <a:pt x="5334000" y="536577"/>
                </a:cubicBezTo>
                <a:cubicBezTo>
                  <a:pt x="5364734" y="685732"/>
                  <a:pt x="5319139" y="925801"/>
                  <a:pt x="5334000" y="1049825"/>
                </a:cubicBezTo>
                <a:cubicBezTo>
                  <a:pt x="5417873" y="1209979"/>
                  <a:pt x="5318966" y="1378484"/>
                  <a:pt x="5334000" y="1586402"/>
                </a:cubicBezTo>
                <a:cubicBezTo>
                  <a:pt x="5313410" y="1784946"/>
                  <a:pt x="5289265" y="2119038"/>
                  <a:pt x="5334000" y="2332944"/>
                </a:cubicBezTo>
                <a:cubicBezTo>
                  <a:pt x="5157849" y="2305459"/>
                  <a:pt x="5027633" y="2231584"/>
                  <a:pt x="4741333" y="2332944"/>
                </a:cubicBezTo>
                <a:cubicBezTo>
                  <a:pt x="4425945" y="2326127"/>
                  <a:pt x="4364370" y="2253658"/>
                  <a:pt x="4148667" y="2332944"/>
                </a:cubicBezTo>
                <a:cubicBezTo>
                  <a:pt x="3960034" y="2380348"/>
                  <a:pt x="3877146" y="2286189"/>
                  <a:pt x="3662680" y="2332944"/>
                </a:cubicBezTo>
                <a:cubicBezTo>
                  <a:pt x="3491932" y="2400454"/>
                  <a:pt x="3374676" y="2308763"/>
                  <a:pt x="3070013" y="2332944"/>
                </a:cubicBezTo>
                <a:cubicBezTo>
                  <a:pt x="2765013" y="2369948"/>
                  <a:pt x="2731940" y="2316720"/>
                  <a:pt x="2477347" y="2332944"/>
                </a:cubicBezTo>
                <a:cubicBezTo>
                  <a:pt x="2222194" y="2363069"/>
                  <a:pt x="2142967" y="2292437"/>
                  <a:pt x="1884680" y="2332944"/>
                </a:cubicBezTo>
                <a:cubicBezTo>
                  <a:pt x="1590885" y="2377878"/>
                  <a:pt x="1537816" y="2258503"/>
                  <a:pt x="1292013" y="2332944"/>
                </a:cubicBezTo>
                <a:cubicBezTo>
                  <a:pt x="1025812" y="2425623"/>
                  <a:pt x="878562" y="2329784"/>
                  <a:pt x="752687" y="2332944"/>
                </a:cubicBezTo>
                <a:cubicBezTo>
                  <a:pt x="567568" y="2394556"/>
                  <a:pt x="192746" y="2198067"/>
                  <a:pt x="0" y="2332944"/>
                </a:cubicBezTo>
                <a:cubicBezTo>
                  <a:pt x="16155" y="2147673"/>
                  <a:pt x="32489" y="1970206"/>
                  <a:pt x="0" y="1749708"/>
                </a:cubicBezTo>
                <a:cubicBezTo>
                  <a:pt x="-21255" y="1514500"/>
                  <a:pt x="27532" y="1368306"/>
                  <a:pt x="0" y="1143143"/>
                </a:cubicBezTo>
                <a:cubicBezTo>
                  <a:pt x="-45615" y="919832"/>
                  <a:pt x="16672" y="671589"/>
                  <a:pt x="0" y="536577"/>
                </a:cubicBezTo>
                <a:cubicBezTo>
                  <a:pt x="-28772" y="369774"/>
                  <a:pt x="76413" y="17593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334000"/>
                      <a:gd name="csY0" fmla="*/ 0 h 2332944"/>
                      <a:gd name="csX1" fmla="*/ 646007 w 5334000"/>
                      <a:gd name="csY1" fmla="*/ 0 h 2332944"/>
                      <a:gd name="csX2" fmla="*/ 1078653 w 5334000"/>
                      <a:gd name="csY2" fmla="*/ 0 h 2332944"/>
                      <a:gd name="csX3" fmla="*/ 1617980 w 5334000"/>
                      <a:gd name="csY3" fmla="*/ 0 h 2332944"/>
                      <a:gd name="csX4" fmla="*/ 2317327 w 5334000"/>
                      <a:gd name="csY4" fmla="*/ 0 h 2332944"/>
                      <a:gd name="csX5" fmla="*/ 2909993 w 5334000"/>
                      <a:gd name="csY5" fmla="*/ 0 h 2332944"/>
                      <a:gd name="csX6" fmla="*/ 3556000 w 5334000"/>
                      <a:gd name="csY6" fmla="*/ 0 h 2332944"/>
                      <a:gd name="csX7" fmla="*/ 4095327 w 5334000"/>
                      <a:gd name="csY7" fmla="*/ 0 h 2332944"/>
                      <a:gd name="csX8" fmla="*/ 4687993 w 5334000"/>
                      <a:gd name="csY8" fmla="*/ 0 h 2332944"/>
                      <a:gd name="csX9" fmla="*/ 5334000 w 5334000"/>
                      <a:gd name="csY9" fmla="*/ 0 h 2332944"/>
                      <a:gd name="csX10" fmla="*/ 5334000 w 5334000"/>
                      <a:gd name="csY10" fmla="*/ 536577 h 2332944"/>
                      <a:gd name="csX11" fmla="*/ 5334000 w 5334000"/>
                      <a:gd name="csY11" fmla="*/ 1049825 h 2332944"/>
                      <a:gd name="csX12" fmla="*/ 5334000 w 5334000"/>
                      <a:gd name="csY12" fmla="*/ 1586402 h 2332944"/>
                      <a:gd name="csX13" fmla="*/ 5334000 w 5334000"/>
                      <a:gd name="csY13" fmla="*/ 2332944 h 2332944"/>
                      <a:gd name="csX14" fmla="*/ 4741333 w 5334000"/>
                      <a:gd name="csY14" fmla="*/ 2332944 h 2332944"/>
                      <a:gd name="csX15" fmla="*/ 4148667 w 5334000"/>
                      <a:gd name="csY15" fmla="*/ 2332944 h 2332944"/>
                      <a:gd name="csX16" fmla="*/ 3662680 w 5334000"/>
                      <a:gd name="csY16" fmla="*/ 2332944 h 2332944"/>
                      <a:gd name="csX17" fmla="*/ 3070013 w 5334000"/>
                      <a:gd name="csY17" fmla="*/ 2332944 h 2332944"/>
                      <a:gd name="csX18" fmla="*/ 2477347 w 5334000"/>
                      <a:gd name="csY18" fmla="*/ 2332944 h 2332944"/>
                      <a:gd name="csX19" fmla="*/ 1884680 w 5334000"/>
                      <a:gd name="csY19" fmla="*/ 2332944 h 2332944"/>
                      <a:gd name="csX20" fmla="*/ 1292013 w 5334000"/>
                      <a:gd name="csY20" fmla="*/ 2332944 h 2332944"/>
                      <a:gd name="csX21" fmla="*/ 752687 w 5334000"/>
                      <a:gd name="csY21" fmla="*/ 2332944 h 2332944"/>
                      <a:gd name="csX22" fmla="*/ 0 w 5334000"/>
                      <a:gd name="csY22" fmla="*/ 2332944 h 2332944"/>
                      <a:gd name="csX23" fmla="*/ 0 w 5334000"/>
                      <a:gd name="csY23" fmla="*/ 1749708 h 2332944"/>
                      <a:gd name="csX24" fmla="*/ 0 w 5334000"/>
                      <a:gd name="csY24" fmla="*/ 1143143 h 2332944"/>
                      <a:gd name="csX25" fmla="*/ 0 w 5334000"/>
                      <a:gd name="csY25" fmla="*/ 536577 h 2332944"/>
                      <a:gd name="csX26" fmla="*/ 0 w 5334000"/>
                      <a:gd name="csY26" fmla="*/ 0 h 2332944"/>
                      <a:gd name="csX0" fmla="*/ 0 w 5334000"/>
                      <a:gd name="csY0" fmla="*/ 0 h 2332944"/>
                      <a:gd name="csX1" fmla="*/ 539327 w 5334000"/>
                      <a:gd name="csY1" fmla="*/ 0 h 2332944"/>
                      <a:gd name="csX2" fmla="*/ 971973 w 5334000"/>
                      <a:gd name="csY2" fmla="*/ 0 h 2332944"/>
                      <a:gd name="csX3" fmla="*/ 1671320 w 5334000"/>
                      <a:gd name="csY3" fmla="*/ 0 h 2332944"/>
                      <a:gd name="csX4" fmla="*/ 2210647 w 5334000"/>
                      <a:gd name="csY4" fmla="*/ 0 h 2332944"/>
                      <a:gd name="csX5" fmla="*/ 2749973 w 5334000"/>
                      <a:gd name="csY5" fmla="*/ 0 h 2332944"/>
                      <a:gd name="csX6" fmla="*/ 3449320 w 5334000"/>
                      <a:gd name="csY6" fmla="*/ 0 h 2332944"/>
                      <a:gd name="csX7" fmla="*/ 3935307 w 5334000"/>
                      <a:gd name="csY7" fmla="*/ 0 h 2332944"/>
                      <a:gd name="csX8" fmla="*/ 4634653 w 5334000"/>
                      <a:gd name="csY8" fmla="*/ 0 h 2332944"/>
                      <a:gd name="csX9" fmla="*/ 5334000 w 5334000"/>
                      <a:gd name="csY9" fmla="*/ 0 h 2332944"/>
                      <a:gd name="csX10" fmla="*/ 5334000 w 5334000"/>
                      <a:gd name="csY10" fmla="*/ 583236 h 2332944"/>
                      <a:gd name="csX11" fmla="*/ 5334000 w 5334000"/>
                      <a:gd name="csY11" fmla="*/ 1166472 h 2332944"/>
                      <a:gd name="csX12" fmla="*/ 5334000 w 5334000"/>
                      <a:gd name="csY12" fmla="*/ 1773037 h 2332944"/>
                      <a:gd name="csX13" fmla="*/ 5334000 w 5334000"/>
                      <a:gd name="csY13" fmla="*/ 2332944 h 2332944"/>
                      <a:gd name="csX14" fmla="*/ 4741333 w 5334000"/>
                      <a:gd name="csY14" fmla="*/ 2332944 h 2332944"/>
                      <a:gd name="csX15" fmla="*/ 4255347 w 5334000"/>
                      <a:gd name="csY15" fmla="*/ 2332944 h 2332944"/>
                      <a:gd name="csX16" fmla="*/ 3662680 w 5334000"/>
                      <a:gd name="csY16" fmla="*/ 2332944 h 2332944"/>
                      <a:gd name="csX17" fmla="*/ 2963333 w 5334000"/>
                      <a:gd name="csY17" fmla="*/ 2332944 h 2332944"/>
                      <a:gd name="csX18" fmla="*/ 2370667 w 5334000"/>
                      <a:gd name="csY18" fmla="*/ 2332944 h 2332944"/>
                      <a:gd name="csX19" fmla="*/ 1938020 w 5334000"/>
                      <a:gd name="csY19" fmla="*/ 2332944 h 2332944"/>
                      <a:gd name="csX20" fmla="*/ 1452033 w 5334000"/>
                      <a:gd name="csY20" fmla="*/ 2332944 h 2332944"/>
                      <a:gd name="csX21" fmla="*/ 752687 w 5334000"/>
                      <a:gd name="csY21" fmla="*/ 2332944 h 2332944"/>
                      <a:gd name="csX22" fmla="*/ 0 w 5334000"/>
                      <a:gd name="csY22" fmla="*/ 2332944 h 2332944"/>
                      <a:gd name="csX23" fmla="*/ 0 w 5334000"/>
                      <a:gd name="csY23" fmla="*/ 1796367 h 2332944"/>
                      <a:gd name="csX24" fmla="*/ 0 w 5334000"/>
                      <a:gd name="csY24" fmla="*/ 1236460 h 2332944"/>
                      <a:gd name="csX25" fmla="*/ 0 w 5334000"/>
                      <a:gd name="csY25" fmla="*/ 723213 h 2332944"/>
                      <a:gd name="csX26" fmla="*/ 0 w 5334000"/>
                      <a:gd name="csY26" fmla="*/ 0 h 2332944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  <a:cxn ang="0">
                        <a:pos x="csX15" y="csY15"/>
                      </a:cxn>
                      <a:cxn ang="0">
                        <a:pos x="csX16" y="csY16"/>
                      </a:cxn>
                      <a:cxn ang="0">
                        <a:pos x="csX17" y="csY17"/>
                      </a:cxn>
                      <a:cxn ang="0">
                        <a:pos x="csX18" y="csY18"/>
                      </a:cxn>
                      <a:cxn ang="0">
                        <a:pos x="csX19" y="csY19"/>
                      </a:cxn>
                      <a:cxn ang="0">
                        <a:pos x="csX20" y="csY20"/>
                      </a:cxn>
                      <a:cxn ang="0">
                        <a:pos x="csX21" y="csY21"/>
                      </a:cxn>
                      <a:cxn ang="0">
                        <a:pos x="csX22" y="csY22"/>
                      </a:cxn>
                      <a:cxn ang="0">
                        <a:pos x="csX23" y="csY23"/>
                      </a:cxn>
                      <a:cxn ang="0">
                        <a:pos x="csX24" y="csY24"/>
                      </a:cxn>
                      <a:cxn ang="0">
                        <a:pos x="csX25" y="csY25"/>
                      </a:cxn>
                      <a:cxn ang="0">
                        <a:pos x="csX26" y="csY26"/>
                      </a:cxn>
                    </a:cxnLst>
                    <a:rect l="l" t="t" r="r" b="b"/>
                    <a:pathLst>
                      <a:path w="5334000" h="2332944" fill="none" extrusionOk="0">
                        <a:moveTo>
                          <a:pt x="0" y="0"/>
                        </a:moveTo>
                        <a:cubicBezTo>
                          <a:pt x="169516" y="-74922"/>
                          <a:pt x="478454" y="44110"/>
                          <a:pt x="646007" y="0"/>
                        </a:cubicBezTo>
                        <a:cubicBezTo>
                          <a:pt x="814848" y="-49887"/>
                          <a:pt x="948277" y="90863"/>
                          <a:pt x="1078653" y="0"/>
                        </a:cubicBezTo>
                        <a:cubicBezTo>
                          <a:pt x="1251022" y="-55142"/>
                          <a:pt x="1430697" y="78644"/>
                          <a:pt x="1617980" y="0"/>
                        </a:cubicBezTo>
                        <a:cubicBezTo>
                          <a:pt x="1847205" y="-24074"/>
                          <a:pt x="2084980" y="-36543"/>
                          <a:pt x="2317327" y="0"/>
                        </a:cubicBezTo>
                        <a:cubicBezTo>
                          <a:pt x="2571246" y="-23545"/>
                          <a:pt x="2675571" y="68037"/>
                          <a:pt x="2909993" y="0"/>
                        </a:cubicBezTo>
                        <a:cubicBezTo>
                          <a:pt x="3176030" y="-35886"/>
                          <a:pt x="3357919" y="50552"/>
                          <a:pt x="3556000" y="0"/>
                        </a:cubicBezTo>
                        <a:cubicBezTo>
                          <a:pt x="3777632" y="-12405"/>
                          <a:pt x="3887459" y="40531"/>
                          <a:pt x="4095327" y="0"/>
                        </a:cubicBezTo>
                        <a:cubicBezTo>
                          <a:pt x="4281458" y="-24591"/>
                          <a:pt x="4522801" y="49601"/>
                          <a:pt x="4687993" y="0"/>
                        </a:cubicBezTo>
                        <a:cubicBezTo>
                          <a:pt x="4913138" y="-43415"/>
                          <a:pt x="5067034" y="25485"/>
                          <a:pt x="5334000" y="0"/>
                        </a:cubicBezTo>
                        <a:cubicBezTo>
                          <a:pt x="5334933" y="170847"/>
                          <a:pt x="5316803" y="429715"/>
                          <a:pt x="5334000" y="536577"/>
                        </a:cubicBezTo>
                        <a:cubicBezTo>
                          <a:pt x="5339158" y="646337"/>
                          <a:pt x="5293870" y="894848"/>
                          <a:pt x="5334000" y="1049825"/>
                        </a:cubicBezTo>
                        <a:cubicBezTo>
                          <a:pt x="5401885" y="1223977"/>
                          <a:pt x="5312001" y="1411246"/>
                          <a:pt x="5334000" y="1586402"/>
                        </a:cubicBezTo>
                        <a:cubicBezTo>
                          <a:pt x="5328016" y="1782547"/>
                          <a:pt x="5295008" y="2123000"/>
                          <a:pt x="5334000" y="2332944"/>
                        </a:cubicBezTo>
                        <a:cubicBezTo>
                          <a:pt x="5199141" y="2308390"/>
                          <a:pt x="5043778" y="2264495"/>
                          <a:pt x="4741333" y="2332944"/>
                        </a:cubicBezTo>
                        <a:cubicBezTo>
                          <a:pt x="4423421" y="2360275"/>
                          <a:pt x="4377715" y="2245866"/>
                          <a:pt x="4148667" y="2332944"/>
                        </a:cubicBezTo>
                        <a:cubicBezTo>
                          <a:pt x="3963763" y="2373681"/>
                          <a:pt x="3872396" y="2282659"/>
                          <a:pt x="3662680" y="2332944"/>
                        </a:cubicBezTo>
                        <a:cubicBezTo>
                          <a:pt x="3492911" y="2377187"/>
                          <a:pt x="3366935" y="2313354"/>
                          <a:pt x="3070013" y="2332944"/>
                        </a:cubicBezTo>
                        <a:cubicBezTo>
                          <a:pt x="2772098" y="2358700"/>
                          <a:pt x="2744025" y="2316076"/>
                          <a:pt x="2477347" y="2332944"/>
                        </a:cubicBezTo>
                        <a:cubicBezTo>
                          <a:pt x="2218163" y="2355087"/>
                          <a:pt x="2159046" y="2283958"/>
                          <a:pt x="1884680" y="2332944"/>
                        </a:cubicBezTo>
                        <a:cubicBezTo>
                          <a:pt x="1588884" y="2389318"/>
                          <a:pt x="1554576" y="2259452"/>
                          <a:pt x="1292013" y="2332944"/>
                        </a:cubicBezTo>
                        <a:cubicBezTo>
                          <a:pt x="1008161" y="2410426"/>
                          <a:pt x="884724" y="2311178"/>
                          <a:pt x="752687" y="2332944"/>
                        </a:cubicBezTo>
                        <a:cubicBezTo>
                          <a:pt x="590853" y="2347813"/>
                          <a:pt x="230265" y="2247849"/>
                          <a:pt x="0" y="2332944"/>
                        </a:cubicBezTo>
                        <a:cubicBezTo>
                          <a:pt x="-21042" y="2136018"/>
                          <a:pt x="33709" y="1995530"/>
                          <a:pt x="0" y="1749708"/>
                        </a:cubicBezTo>
                        <a:cubicBezTo>
                          <a:pt x="-59071" y="1490676"/>
                          <a:pt x="37333" y="1366155"/>
                          <a:pt x="0" y="1143143"/>
                        </a:cubicBezTo>
                        <a:cubicBezTo>
                          <a:pt x="-44206" y="915440"/>
                          <a:pt x="28392" y="708497"/>
                          <a:pt x="0" y="536577"/>
                        </a:cubicBezTo>
                        <a:cubicBezTo>
                          <a:pt x="-50683" y="386232"/>
                          <a:pt x="58412" y="207184"/>
                          <a:pt x="0" y="0"/>
                        </a:cubicBezTo>
                        <a:close/>
                      </a:path>
                      <a:path w="5334000" h="2332944" stroke="0" extrusionOk="0">
                        <a:moveTo>
                          <a:pt x="0" y="0"/>
                        </a:moveTo>
                        <a:cubicBezTo>
                          <a:pt x="208641" y="-32771"/>
                          <a:pt x="300306" y="32529"/>
                          <a:pt x="539327" y="0"/>
                        </a:cubicBezTo>
                        <a:cubicBezTo>
                          <a:pt x="787239" y="-71000"/>
                          <a:pt x="888877" y="23953"/>
                          <a:pt x="971973" y="0"/>
                        </a:cubicBezTo>
                        <a:cubicBezTo>
                          <a:pt x="1101606" y="-59327"/>
                          <a:pt x="1549003" y="44347"/>
                          <a:pt x="1671320" y="0"/>
                        </a:cubicBezTo>
                        <a:cubicBezTo>
                          <a:pt x="1837638" y="-56640"/>
                          <a:pt x="1995130" y="-2493"/>
                          <a:pt x="2210647" y="0"/>
                        </a:cubicBezTo>
                        <a:cubicBezTo>
                          <a:pt x="2470226" y="-9324"/>
                          <a:pt x="2582138" y="13094"/>
                          <a:pt x="2749973" y="0"/>
                        </a:cubicBezTo>
                        <a:cubicBezTo>
                          <a:pt x="2865983" y="-28240"/>
                          <a:pt x="3258087" y="84898"/>
                          <a:pt x="3449320" y="0"/>
                        </a:cubicBezTo>
                        <a:cubicBezTo>
                          <a:pt x="3678608" y="-21064"/>
                          <a:pt x="3762436" y="-4066"/>
                          <a:pt x="3935307" y="0"/>
                        </a:cubicBezTo>
                        <a:cubicBezTo>
                          <a:pt x="4132308" y="-20750"/>
                          <a:pt x="4447188" y="34591"/>
                          <a:pt x="4634653" y="0"/>
                        </a:cubicBezTo>
                        <a:cubicBezTo>
                          <a:pt x="4867537" y="-26083"/>
                          <a:pt x="5086229" y="35473"/>
                          <a:pt x="5334000" y="0"/>
                        </a:cubicBezTo>
                        <a:cubicBezTo>
                          <a:pt x="5384748" y="144451"/>
                          <a:pt x="5328726" y="480218"/>
                          <a:pt x="5334000" y="583236"/>
                        </a:cubicBezTo>
                        <a:cubicBezTo>
                          <a:pt x="5317664" y="692395"/>
                          <a:pt x="5332246" y="1043989"/>
                          <a:pt x="5334000" y="1166472"/>
                        </a:cubicBezTo>
                        <a:cubicBezTo>
                          <a:pt x="5343638" y="1241029"/>
                          <a:pt x="5326370" y="1587777"/>
                          <a:pt x="5334000" y="1773037"/>
                        </a:cubicBezTo>
                        <a:cubicBezTo>
                          <a:pt x="5395556" y="1961811"/>
                          <a:pt x="5344540" y="2069688"/>
                          <a:pt x="5334000" y="2332944"/>
                        </a:cubicBezTo>
                        <a:cubicBezTo>
                          <a:pt x="5065432" y="2397272"/>
                          <a:pt x="4909499" y="2308336"/>
                          <a:pt x="4741333" y="2332944"/>
                        </a:cubicBezTo>
                        <a:cubicBezTo>
                          <a:pt x="4588277" y="2351198"/>
                          <a:pt x="4510536" y="2266681"/>
                          <a:pt x="4255347" y="2332944"/>
                        </a:cubicBezTo>
                        <a:cubicBezTo>
                          <a:pt x="4050552" y="2396159"/>
                          <a:pt x="3806015" y="2275873"/>
                          <a:pt x="3662680" y="2332944"/>
                        </a:cubicBezTo>
                        <a:cubicBezTo>
                          <a:pt x="3511609" y="2326983"/>
                          <a:pt x="3185742" y="2283281"/>
                          <a:pt x="2963333" y="2332944"/>
                        </a:cubicBezTo>
                        <a:cubicBezTo>
                          <a:pt x="2732340" y="2407353"/>
                          <a:pt x="2605938" y="2267993"/>
                          <a:pt x="2370667" y="2332944"/>
                        </a:cubicBezTo>
                        <a:cubicBezTo>
                          <a:pt x="2118671" y="2344516"/>
                          <a:pt x="2016561" y="2331682"/>
                          <a:pt x="1938020" y="2332944"/>
                        </a:cubicBezTo>
                        <a:cubicBezTo>
                          <a:pt x="1854812" y="2347367"/>
                          <a:pt x="1638674" y="2299745"/>
                          <a:pt x="1452033" y="2332944"/>
                        </a:cubicBezTo>
                        <a:cubicBezTo>
                          <a:pt x="1317333" y="2370701"/>
                          <a:pt x="1103538" y="2320809"/>
                          <a:pt x="752687" y="2332944"/>
                        </a:cubicBezTo>
                        <a:cubicBezTo>
                          <a:pt x="448263" y="2392614"/>
                          <a:pt x="355339" y="2220896"/>
                          <a:pt x="0" y="2332944"/>
                        </a:cubicBezTo>
                        <a:cubicBezTo>
                          <a:pt x="-92673" y="2102340"/>
                          <a:pt x="26609" y="1931136"/>
                          <a:pt x="0" y="1796367"/>
                        </a:cubicBezTo>
                        <a:cubicBezTo>
                          <a:pt x="-33726" y="1683630"/>
                          <a:pt x="64568" y="1498872"/>
                          <a:pt x="0" y="1236460"/>
                        </a:cubicBezTo>
                        <a:cubicBezTo>
                          <a:pt x="-22912" y="975012"/>
                          <a:pt x="11528" y="904489"/>
                          <a:pt x="0" y="723213"/>
                        </a:cubicBezTo>
                        <a:cubicBezTo>
                          <a:pt x="15742" y="538049"/>
                          <a:pt x="-33416" y="339365"/>
                          <a:pt x="0" y="0"/>
                        </a:cubicBezTo>
                        <a:close/>
                      </a:path>
                      <a:path w="5334000" h="2332944" fill="none" stroke="0" extrusionOk="0">
                        <a:moveTo>
                          <a:pt x="0" y="0"/>
                        </a:moveTo>
                        <a:cubicBezTo>
                          <a:pt x="165309" y="-86167"/>
                          <a:pt x="451816" y="61380"/>
                          <a:pt x="646007" y="0"/>
                        </a:cubicBezTo>
                        <a:cubicBezTo>
                          <a:pt x="859453" y="-48727"/>
                          <a:pt x="924876" y="50077"/>
                          <a:pt x="1078653" y="0"/>
                        </a:cubicBezTo>
                        <a:cubicBezTo>
                          <a:pt x="1205214" y="-31295"/>
                          <a:pt x="1438578" y="53933"/>
                          <a:pt x="1617980" y="0"/>
                        </a:cubicBezTo>
                        <a:cubicBezTo>
                          <a:pt x="1742236" y="-67840"/>
                          <a:pt x="2112225" y="28853"/>
                          <a:pt x="2317327" y="0"/>
                        </a:cubicBezTo>
                        <a:cubicBezTo>
                          <a:pt x="2542491" y="-23448"/>
                          <a:pt x="2663619" y="18697"/>
                          <a:pt x="2909993" y="0"/>
                        </a:cubicBezTo>
                        <a:cubicBezTo>
                          <a:pt x="3118512" y="-50903"/>
                          <a:pt x="3327727" y="44426"/>
                          <a:pt x="3556000" y="0"/>
                        </a:cubicBezTo>
                        <a:cubicBezTo>
                          <a:pt x="3763790" y="-30336"/>
                          <a:pt x="3872203" y="68332"/>
                          <a:pt x="4095327" y="0"/>
                        </a:cubicBezTo>
                        <a:cubicBezTo>
                          <a:pt x="4329983" y="-27415"/>
                          <a:pt x="4522030" y="50285"/>
                          <a:pt x="4687993" y="0"/>
                        </a:cubicBezTo>
                        <a:cubicBezTo>
                          <a:pt x="4881585" y="-41602"/>
                          <a:pt x="5107003" y="77808"/>
                          <a:pt x="5334000" y="0"/>
                        </a:cubicBezTo>
                        <a:cubicBezTo>
                          <a:pt x="5362365" y="171855"/>
                          <a:pt x="5316701" y="423067"/>
                          <a:pt x="5334000" y="536577"/>
                        </a:cubicBezTo>
                        <a:cubicBezTo>
                          <a:pt x="5360917" y="674608"/>
                          <a:pt x="5314297" y="934789"/>
                          <a:pt x="5334000" y="1049825"/>
                        </a:cubicBezTo>
                        <a:cubicBezTo>
                          <a:pt x="5390048" y="1189529"/>
                          <a:pt x="5294660" y="1395268"/>
                          <a:pt x="5334000" y="1586402"/>
                        </a:cubicBezTo>
                        <a:cubicBezTo>
                          <a:pt x="5340649" y="1770794"/>
                          <a:pt x="5291467" y="2162682"/>
                          <a:pt x="5334000" y="2332944"/>
                        </a:cubicBezTo>
                        <a:cubicBezTo>
                          <a:pt x="5186521" y="2349897"/>
                          <a:pt x="5021054" y="2291623"/>
                          <a:pt x="4741333" y="2332944"/>
                        </a:cubicBezTo>
                        <a:cubicBezTo>
                          <a:pt x="4456083" y="2324235"/>
                          <a:pt x="4348865" y="2277374"/>
                          <a:pt x="4148667" y="2332944"/>
                        </a:cubicBezTo>
                        <a:cubicBezTo>
                          <a:pt x="3930889" y="2403354"/>
                          <a:pt x="3839699" y="2290510"/>
                          <a:pt x="3662680" y="2332944"/>
                        </a:cubicBezTo>
                        <a:cubicBezTo>
                          <a:pt x="3491650" y="2391738"/>
                          <a:pt x="3394579" y="2300184"/>
                          <a:pt x="3070013" y="2332944"/>
                        </a:cubicBezTo>
                        <a:cubicBezTo>
                          <a:pt x="2768206" y="2358076"/>
                          <a:pt x="2742157" y="2319385"/>
                          <a:pt x="2477347" y="2332944"/>
                        </a:cubicBezTo>
                        <a:cubicBezTo>
                          <a:pt x="2213524" y="2358057"/>
                          <a:pt x="2147276" y="2290614"/>
                          <a:pt x="1884680" y="2332944"/>
                        </a:cubicBezTo>
                        <a:cubicBezTo>
                          <a:pt x="1611551" y="2365007"/>
                          <a:pt x="1520045" y="2261371"/>
                          <a:pt x="1292013" y="2332944"/>
                        </a:cubicBezTo>
                        <a:cubicBezTo>
                          <a:pt x="1055149" y="2424751"/>
                          <a:pt x="884439" y="2297500"/>
                          <a:pt x="752687" y="2332944"/>
                        </a:cubicBezTo>
                        <a:cubicBezTo>
                          <a:pt x="616849" y="2378094"/>
                          <a:pt x="156488" y="2211137"/>
                          <a:pt x="0" y="2332944"/>
                        </a:cubicBezTo>
                        <a:cubicBezTo>
                          <a:pt x="14189" y="2144963"/>
                          <a:pt x="42513" y="1962339"/>
                          <a:pt x="0" y="1749708"/>
                        </a:cubicBezTo>
                        <a:cubicBezTo>
                          <a:pt x="-20231" y="1523259"/>
                          <a:pt x="6763" y="1389150"/>
                          <a:pt x="0" y="1143143"/>
                        </a:cubicBezTo>
                        <a:cubicBezTo>
                          <a:pt x="-43810" y="927827"/>
                          <a:pt x="27999" y="666674"/>
                          <a:pt x="0" y="536577"/>
                        </a:cubicBezTo>
                        <a:cubicBezTo>
                          <a:pt x="8667" y="349368"/>
                          <a:pt x="55545" y="1878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E0A8B-1C9C-7BB0-362F-70B59113F960}"/>
              </a:ext>
            </a:extLst>
          </p:cNvPr>
          <p:cNvSpPr txBox="1"/>
          <p:nvPr/>
        </p:nvSpPr>
        <p:spPr>
          <a:xfrm>
            <a:off x="4052159" y="1504217"/>
            <a:ext cx="3548658" cy="1200329"/>
          </a:xfrm>
          <a:custGeom>
            <a:avLst/>
            <a:gdLst>
              <a:gd name="csX0" fmla="*/ 0 w 3548658"/>
              <a:gd name="csY0" fmla="*/ 0 h 1200329"/>
              <a:gd name="csX1" fmla="*/ 520470 w 3548658"/>
              <a:gd name="csY1" fmla="*/ 0 h 1200329"/>
              <a:gd name="csX2" fmla="*/ 1147399 w 3548658"/>
              <a:gd name="csY2" fmla="*/ 0 h 1200329"/>
              <a:gd name="csX3" fmla="*/ 1703356 w 3548658"/>
              <a:gd name="csY3" fmla="*/ 0 h 1200329"/>
              <a:gd name="csX4" fmla="*/ 2223826 w 3548658"/>
              <a:gd name="csY4" fmla="*/ 0 h 1200329"/>
              <a:gd name="csX5" fmla="*/ 2850755 w 3548658"/>
              <a:gd name="csY5" fmla="*/ 0 h 1200329"/>
              <a:gd name="csX6" fmla="*/ 3548658 w 3548658"/>
              <a:gd name="csY6" fmla="*/ 0 h 1200329"/>
              <a:gd name="csX7" fmla="*/ 3548658 w 3548658"/>
              <a:gd name="csY7" fmla="*/ 400110 h 1200329"/>
              <a:gd name="csX8" fmla="*/ 3548658 w 3548658"/>
              <a:gd name="csY8" fmla="*/ 776213 h 1200329"/>
              <a:gd name="csX9" fmla="*/ 3548658 w 3548658"/>
              <a:gd name="csY9" fmla="*/ 1200329 h 1200329"/>
              <a:gd name="csX10" fmla="*/ 3028188 w 3548658"/>
              <a:gd name="csY10" fmla="*/ 1200329 h 1200329"/>
              <a:gd name="csX11" fmla="*/ 2543205 w 3548658"/>
              <a:gd name="csY11" fmla="*/ 1200329 h 1200329"/>
              <a:gd name="csX12" fmla="*/ 1916275 w 3548658"/>
              <a:gd name="csY12" fmla="*/ 1200329 h 1200329"/>
              <a:gd name="csX13" fmla="*/ 1395805 w 3548658"/>
              <a:gd name="csY13" fmla="*/ 1200329 h 1200329"/>
              <a:gd name="csX14" fmla="*/ 768876 w 3548658"/>
              <a:gd name="csY14" fmla="*/ 1200329 h 1200329"/>
              <a:gd name="csX15" fmla="*/ 0 w 3548658"/>
              <a:gd name="csY15" fmla="*/ 1200329 h 1200329"/>
              <a:gd name="csX16" fmla="*/ 0 w 3548658"/>
              <a:gd name="csY16" fmla="*/ 812223 h 1200329"/>
              <a:gd name="csX17" fmla="*/ 0 w 3548658"/>
              <a:gd name="csY17" fmla="*/ 400110 h 1200329"/>
              <a:gd name="csX18" fmla="*/ 0 w 3548658"/>
              <a:gd name="csY18" fmla="*/ 0 h 12003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548658" h="1200329" fill="none" extrusionOk="0">
                <a:moveTo>
                  <a:pt x="0" y="0"/>
                </a:moveTo>
                <a:cubicBezTo>
                  <a:pt x="107359" y="-49909"/>
                  <a:pt x="277990" y="9981"/>
                  <a:pt x="520470" y="0"/>
                </a:cubicBezTo>
                <a:cubicBezTo>
                  <a:pt x="762950" y="-9981"/>
                  <a:pt x="953988" y="45368"/>
                  <a:pt x="1147399" y="0"/>
                </a:cubicBezTo>
                <a:cubicBezTo>
                  <a:pt x="1340810" y="-45368"/>
                  <a:pt x="1535216" y="43098"/>
                  <a:pt x="1703356" y="0"/>
                </a:cubicBezTo>
                <a:cubicBezTo>
                  <a:pt x="1871496" y="-43098"/>
                  <a:pt x="2103988" y="61625"/>
                  <a:pt x="2223826" y="0"/>
                </a:cubicBezTo>
                <a:cubicBezTo>
                  <a:pt x="2343664" y="-61625"/>
                  <a:pt x="2661065" y="4075"/>
                  <a:pt x="2850755" y="0"/>
                </a:cubicBezTo>
                <a:cubicBezTo>
                  <a:pt x="3040445" y="-4075"/>
                  <a:pt x="3364166" y="17572"/>
                  <a:pt x="3548658" y="0"/>
                </a:cubicBezTo>
                <a:cubicBezTo>
                  <a:pt x="3591190" y="193132"/>
                  <a:pt x="3522200" y="246020"/>
                  <a:pt x="3548658" y="400110"/>
                </a:cubicBezTo>
                <a:cubicBezTo>
                  <a:pt x="3575116" y="554200"/>
                  <a:pt x="3539178" y="676075"/>
                  <a:pt x="3548658" y="776213"/>
                </a:cubicBezTo>
                <a:cubicBezTo>
                  <a:pt x="3558138" y="876351"/>
                  <a:pt x="3545153" y="1023209"/>
                  <a:pt x="3548658" y="1200329"/>
                </a:cubicBezTo>
                <a:cubicBezTo>
                  <a:pt x="3303346" y="1202686"/>
                  <a:pt x="3219137" y="1158804"/>
                  <a:pt x="3028188" y="1200329"/>
                </a:cubicBezTo>
                <a:cubicBezTo>
                  <a:pt x="2837239" y="1241854"/>
                  <a:pt x="2777399" y="1149946"/>
                  <a:pt x="2543205" y="1200329"/>
                </a:cubicBezTo>
                <a:cubicBezTo>
                  <a:pt x="2309011" y="1250712"/>
                  <a:pt x="2141152" y="1199336"/>
                  <a:pt x="1916275" y="1200329"/>
                </a:cubicBezTo>
                <a:cubicBezTo>
                  <a:pt x="1691398" y="1201322"/>
                  <a:pt x="1585477" y="1160377"/>
                  <a:pt x="1395805" y="1200329"/>
                </a:cubicBezTo>
                <a:cubicBezTo>
                  <a:pt x="1206133" y="1240281"/>
                  <a:pt x="974104" y="1149073"/>
                  <a:pt x="768876" y="1200329"/>
                </a:cubicBezTo>
                <a:cubicBezTo>
                  <a:pt x="563648" y="1251585"/>
                  <a:pt x="355142" y="1169189"/>
                  <a:pt x="0" y="1200329"/>
                </a:cubicBezTo>
                <a:cubicBezTo>
                  <a:pt x="-19683" y="1120473"/>
                  <a:pt x="25424" y="958334"/>
                  <a:pt x="0" y="812223"/>
                </a:cubicBezTo>
                <a:cubicBezTo>
                  <a:pt x="-25424" y="666112"/>
                  <a:pt x="25375" y="559328"/>
                  <a:pt x="0" y="400110"/>
                </a:cubicBezTo>
                <a:cubicBezTo>
                  <a:pt x="-25375" y="240892"/>
                  <a:pt x="7159" y="125411"/>
                  <a:pt x="0" y="0"/>
                </a:cubicBezTo>
                <a:close/>
              </a:path>
              <a:path w="3548658" h="1200329" stroke="0" extrusionOk="0">
                <a:moveTo>
                  <a:pt x="0" y="0"/>
                </a:moveTo>
                <a:cubicBezTo>
                  <a:pt x="120304" y="-62726"/>
                  <a:pt x="281967" y="19290"/>
                  <a:pt x="555956" y="0"/>
                </a:cubicBezTo>
                <a:cubicBezTo>
                  <a:pt x="829945" y="-19290"/>
                  <a:pt x="891087" y="2122"/>
                  <a:pt x="1040940" y="0"/>
                </a:cubicBezTo>
                <a:cubicBezTo>
                  <a:pt x="1190793" y="-2122"/>
                  <a:pt x="1501436" y="25428"/>
                  <a:pt x="1703356" y="0"/>
                </a:cubicBezTo>
                <a:cubicBezTo>
                  <a:pt x="1905276" y="-25428"/>
                  <a:pt x="2121740" y="15458"/>
                  <a:pt x="2259312" y="0"/>
                </a:cubicBezTo>
                <a:cubicBezTo>
                  <a:pt x="2396884" y="-15458"/>
                  <a:pt x="2671274" y="36689"/>
                  <a:pt x="2815269" y="0"/>
                </a:cubicBezTo>
                <a:cubicBezTo>
                  <a:pt x="2959264" y="-36689"/>
                  <a:pt x="3195702" y="12981"/>
                  <a:pt x="3548658" y="0"/>
                </a:cubicBezTo>
                <a:cubicBezTo>
                  <a:pt x="3579444" y="80270"/>
                  <a:pt x="3530429" y="297252"/>
                  <a:pt x="3548658" y="376103"/>
                </a:cubicBezTo>
                <a:cubicBezTo>
                  <a:pt x="3566887" y="454954"/>
                  <a:pt x="3516780" y="601169"/>
                  <a:pt x="3548658" y="776213"/>
                </a:cubicBezTo>
                <a:cubicBezTo>
                  <a:pt x="3580536" y="951257"/>
                  <a:pt x="3507706" y="1100581"/>
                  <a:pt x="3548658" y="1200329"/>
                </a:cubicBezTo>
                <a:cubicBezTo>
                  <a:pt x="3343611" y="1227063"/>
                  <a:pt x="3241746" y="1141810"/>
                  <a:pt x="3028188" y="1200329"/>
                </a:cubicBezTo>
                <a:cubicBezTo>
                  <a:pt x="2814630" y="1258848"/>
                  <a:pt x="2581579" y="1179011"/>
                  <a:pt x="2436745" y="1200329"/>
                </a:cubicBezTo>
                <a:cubicBezTo>
                  <a:pt x="2291911" y="1221647"/>
                  <a:pt x="2136046" y="1135635"/>
                  <a:pt x="1880789" y="1200329"/>
                </a:cubicBezTo>
                <a:cubicBezTo>
                  <a:pt x="1625532" y="1265023"/>
                  <a:pt x="1478511" y="1174059"/>
                  <a:pt x="1218373" y="1200329"/>
                </a:cubicBezTo>
                <a:cubicBezTo>
                  <a:pt x="958235" y="1226599"/>
                  <a:pt x="808272" y="1137070"/>
                  <a:pt x="555956" y="1200329"/>
                </a:cubicBezTo>
                <a:cubicBezTo>
                  <a:pt x="303640" y="1263588"/>
                  <a:pt x="120856" y="1198075"/>
                  <a:pt x="0" y="1200329"/>
                </a:cubicBezTo>
                <a:cubicBezTo>
                  <a:pt x="-16047" y="1089591"/>
                  <a:pt x="3184" y="981257"/>
                  <a:pt x="0" y="800219"/>
                </a:cubicBezTo>
                <a:cubicBezTo>
                  <a:pt x="-3184" y="619181"/>
                  <a:pt x="8661" y="566535"/>
                  <a:pt x="0" y="412113"/>
                </a:cubicBezTo>
                <a:cubicBezTo>
                  <a:pt x="-8661" y="257691"/>
                  <a:pt x="3977" y="124873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Topics</a:t>
            </a:r>
          </a:p>
          <a:p>
            <a:pPr marL="342900" indent="-342900">
              <a:buAutoNum type="arabicPeriod"/>
            </a:pPr>
            <a:r>
              <a:rPr lang="en-US" dirty="0"/>
              <a:t>The Rational Choice Paradigm</a:t>
            </a:r>
          </a:p>
          <a:p>
            <a:pPr marL="342900" indent="-342900">
              <a:buAutoNum type="arabicPeriod"/>
            </a:pPr>
            <a:r>
              <a:rPr lang="en-US" dirty="0"/>
              <a:t>The Expected Utility Theory</a:t>
            </a:r>
          </a:p>
          <a:p>
            <a:pPr marL="342900" indent="-342900">
              <a:buAutoNum type="arabicPeriod"/>
            </a:pPr>
            <a:r>
              <a:rPr lang="en-US" dirty="0"/>
              <a:t>Decisions over Time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B388E-D9A9-4F1A-EEB6-7685EA255716}"/>
              </a:ext>
            </a:extLst>
          </p:cNvPr>
          <p:cNvGrpSpPr/>
          <p:nvPr/>
        </p:nvGrpSpPr>
        <p:grpSpPr>
          <a:xfrm>
            <a:off x="10650833" y="1069298"/>
            <a:ext cx="1417275" cy="1752101"/>
            <a:chOff x="10447041" y="4387088"/>
            <a:chExt cx="1417275" cy="17521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B8FA58-BACA-2B62-F248-3900E3666795}"/>
                </a:ext>
              </a:extLst>
            </p:cNvPr>
            <p:cNvSpPr txBox="1"/>
            <p:nvPr/>
          </p:nvSpPr>
          <p:spPr>
            <a:xfrm>
              <a:off x="10447041" y="4387088"/>
              <a:ext cx="1417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SECTIONS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659045-404F-92BD-6291-1F4EAC5ECBD2}"/>
                </a:ext>
              </a:extLst>
            </p:cNvPr>
            <p:cNvSpPr txBox="1"/>
            <p:nvPr/>
          </p:nvSpPr>
          <p:spPr>
            <a:xfrm>
              <a:off x="10624288" y="5062464"/>
              <a:ext cx="1062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Segoe Script" panose="030B0504020000000003" pitchFamily="66" charset="0"/>
                </a:rPr>
                <a:t>TOPICS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9E766E-6987-BD6B-04AF-EF76A315B837}"/>
                </a:ext>
              </a:extLst>
            </p:cNvPr>
            <p:cNvSpPr txBox="1"/>
            <p:nvPr/>
          </p:nvSpPr>
          <p:spPr>
            <a:xfrm>
              <a:off x="10447041" y="5800635"/>
              <a:ext cx="1417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Segoe Script" panose="030B0504020000000003" pitchFamily="66" charset="0"/>
                </a:rPr>
                <a:t>MODULES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496009-401F-706E-FF81-4C3AEC76124E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11155678" y="4725642"/>
              <a:ext cx="1" cy="336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814C6C-BDF2-F9B5-C5F1-D8C509A41C10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11155678" y="5401018"/>
              <a:ext cx="1" cy="399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3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4C55-D6B8-7A7B-08EC-7C95C2EAA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FBE8-09C3-9829-300E-9E699F05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4400" dirty="0"/>
              <a:t> Function: Ranking </a:t>
            </a:r>
            <a:r>
              <a:rPr lang="en-US" sz="4400" dirty="0">
                <a:solidFill>
                  <a:srgbClr val="00B050"/>
                </a:solidFill>
              </a:rPr>
              <a:t>Outcomes</a:t>
            </a:r>
            <a:endParaRPr lang="en-US" sz="3000" dirty="0">
              <a:solidFill>
                <a:srgbClr val="00B050"/>
              </a:solidFill>
            </a:endParaRPr>
          </a:p>
        </p:txBody>
      </p:sp>
      <p:pic>
        <p:nvPicPr>
          <p:cNvPr id="11" name="Picture 10" descr="A key with a hole in the middle&#10;&#10;Description automatically generated">
            <a:extLst>
              <a:ext uri="{FF2B5EF4-FFF2-40B4-BE49-F238E27FC236}">
                <a16:creationId xmlns:a16="http://schemas.microsoft.com/office/drawing/2014/main" id="{E78ACF3D-5ECD-5B61-228F-36970E81D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22881" r="7303" b="22399"/>
          <a:stretch/>
        </p:blipFill>
        <p:spPr>
          <a:xfrm rot="723852">
            <a:off x="10409010" y="305620"/>
            <a:ext cx="1474067" cy="7094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D65C9F-5F03-60A2-8039-5BC4EE73219C}"/>
              </a:ext>
            </a:extLst>
          </p:cNvPr>
          <p:cNvGrpSpPr/>
          <p:nvPr/>
        </p:nvGrpSpPr>
        <p:grpSpPr>
          <a:xfrm>
            <a:off x="1863117" y="4929271"/>
            <a:ext cx="2179313" cy="1496141"/>
            <a:chOff x="1863117" y="4929271"/>
            <a:chExt cx="2179313" cy="1496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901B788-579A-1A76-B364-29A60A2793E4}"/>
                    </a:ext>
                  </a:extLst>
                </p:cNvPr>
                <p:cNvSpPr txBox="1"/>
                <p:nvPr/>
              </p:nvSpPr>
              <p:spPr>
                <a:xfrm>
                  <a:off x="2257232" y="5317416"/>
                  <a:ext cx="1391085" cy="1107996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=7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=3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901B788-579A-1A76-B364-29A60A279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2" y="5317416"/>
                  <a:ext cx="1391085" cy="1107996"/>
                </a:xfrm>
                <a:prstGeom prst="rect">
                  <a:avLst/>
                </a:prstGeom>
                <a:blipFill>
                  <a:blip r:embed="rId3"/>
                  <a:stretch>
                    <a:fillRect l="-2165" r="-4762" b="-5946"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74EAD4-D383-CF07-5704-984205AAA43C}"/>
                </a:ext>
              </a:extLst>
            </p:cNvPr>
            <p:cNvSpPr txBox="1"/>
            <p:nvPr/>
          </p:nvSpPr>
          <p:spPr>
            <a:xfrm>
              <a:off x="1863117" y="4929271"/>
              <a:ext cx="2179313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Payoff function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09F611-9602-F697-1A87-DFAF82AD164F}"/>
              </a:ext>
            </a:extLst>
          </p:cNvPr>
          <p:cNvGrpSpPr/>
          <p:nvPr/>
        </p:nvGrpSpPr>
        <p:grpSpPr>
          <a:xfrm>
            <a:off x="4601747" y="1778937"/>
            <a:ext cx="2080897" cy="3953533"/>
            <a:chOff x="4601747" y="1778937"/>
            <a:chExt cx="2080897" cy="3953533"/>
          </a:xfrm>
        </p:grpSpPr>
        <p:pic>
          <p:nvPicPr>
            <p:cNvPr id="58" name="Picture 2" descr="Download little boy cartoon for free">
              <a:extLst>
                <a:ext uri="{FF2B5EF4-FFF2-40B4-BE49-F238E27FC236}">
                  <a16:creationId xmlns:a16="http://schemas.microsoft.com/office/drawing/2014/main" id="{0142B36A-1D7A-C707-6D70-5E70C0EDC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4" r="30882"/>
            <a:stretch/>
          </p:blipFill>
          <p:spPr bwMode="auto">
            <a:xfrm>
              <a:off x="5305472" y="1778937"/>
              <a:ext cx="1377172" cy="358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A9D86E0-FBB4-C082-9D7E-FCFADDEB8AB6}"/>
                    </a:ext>
                  </a:extLst>
                </p:cNvPr>
                <p:cNvSpPr txBox="1"/>
                <p:nvPr/>
              </p:nvSpPr>
              <p:spPr>
                <a:xfrm>
                  <a:off x="4601747" y="5363138"/>
                  <a:ext cx="1199816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≻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~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𝑔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A9D86E0-FBB4-C082-9D7E-FCFADDEB8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747" y="5363138"/>
                  <a:ext cx="119981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8500" r="-5000" b="-28571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FB1713-4CED-4489-04E1-1E35497B53B0}"/>
              </a:ext>
            </a:extLst>
          </p:cNvPr>
          <p:cNvGrpSpPr/>
          <p:nvPr/>
        </p:nvGrpSpPr>
        <p:grpSpPr>
          <a:xfrm>
            <a:off x="8339799" y="1824655"/>
            <a:ext cx="2710576" cy="3983529"/>
            <a:chOff x="8339799" y="1824655"/>
            <a:chExt cx="2710576" cy="3983529"/>
          </a:xfrm>
        </p:grpSpPr>
        <p:pic>
          <p:nvPicPr>
            <p:cNvPr id="61" name="Picture 4" descr="3,811 Crazy Game Boy Royalty-Free Photos and Stock Images ...">
              <a:extLst>
                <a:ext uri="{FF2B5EF4-FFF2-40B4-BE49-F238E27FC236}">
                  <a16:creationId xmlns:a16="http://schemas.microsoft.com/office/drawing/2014/main" id="{447839E9-15A0-0999-5A0E-E39AC8D48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4" t="7598" r="17839" b="7644"/>
            <a:stretch/>
          </p:blipFill>
          <p:spPr bwMode="auto">
            <a:xfrm>
              <a:off x="8339799" y="1824655"/>
              <a:ext cx="2710576" cy="3492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AF730F-E9B4-B37A-6152-BC33783BB7DD}"/>
                    </a:ext>
                  </a:extLst>
                </p:cNvPr>
                <p:cNvSpPr txBox="1"/>
                <p:nvPr/>
              </p:nvSpPr>
              <p:spPr>
                <a:xfrm>
                  <a:off x="8355039" y="5438852"/>
                  <a:ext cx="1377172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𝑔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≻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≻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AF730F-E9B4-B37A-6152-BC33783BB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5039" y="5438852"/>
                  <a:ext cx="137717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825" r="-1316" b="-28125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7DA4B53-01A9-766B-2712-3AAFBB94F0A3}"/>
              </a:ext>
            </a:extLst>
          </p:cNvPr>
          <p:cNvGrpSpPr/>
          <p:nvPr/>
        </p:nvGrpSpPr>
        <p:grpSpPr>
          <a:xfrm>
            <a:off x="236765" y="2426709"/>
            <a:ext cx="3411552" cy="4027806"/>
            <a:chOff x="236765" y="2426709"/>
            <a:chExt cx="3411552" cy="40278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7E98429-317E-7B66-64CE-589644034753}"/>
                </a:ext>
              </a:extLst>
            </p:cNvPr>
            <p:cNvGrpSpPr/>
            <p:nvPr/>
          </p:nvGrpSpPr>
          <p:grpSpPr>
            <a:xfrm>
              <a:off x="311681" y="2426709"/>
              <a:ext cx="3336636" cy="3305761"/>
              <a:chOff x="311681" y="2426709"/>
              <a:chExt cx="3336636" cy="3305761"/>
            </a:xfrm>
          </p:grpSpPr>
          <p:pic>
            <p:nvPicPr>
              <p:cNvPr id="66" name="Picture 65" descr="A child sitting at a desk writing in a book&#10;&#10;Description automatically generated">
                <a:extLst>
                  <a:ext uri="{FF2B5EF4-FFF2-40B4-BE49-F238E27FC236}">
                    <a16:creationId xmlns:a16="http://schemas.microsoft.com/office/drawing/2014/main" id="{F30C2645-B658-AEB8-CD0E-FF1535470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15" t="12040" r="10736" b="10893"/>
              <a:stretch/>
            </p:blipFill>
            <p:spPr>
              <a:xfrm>
                <a:off x="311681" y="2426709"/>
                <a:ext cx="3336636" cy="228865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797B9B7-AB1F-12CC-E938-A2714122C012}"/>
                      </a:ext>
                    </a:extLst>
                  </p:cNvPr>
                  <p:cNvSpPr txBox="1"/>
                  <p:nvPr/>
                </p:nvSpPr>
                <p:spPr>
                  <a:xfrm>
                    <a:off x="311681" y="5363138"/>
                    <a:ext cx="1377172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5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lvl="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≻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≻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797B9B7-AB1F-12CC-E938-A2714122C0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681" y="5363138"/>
                    <a:ext cx="137717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83" r="-3930" b="-28571"/>
                    </a:stretch>
                  </a:blipFill>
                  <a:ln w="19050"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019AEDF-2412-B9C6-441B-68C53A1E61C7}"/>
                </a:ext>
              </a:extLst>
            </p:cNvPr>
            <p:cNvSpPr txBox="1"/>
            <p:nvPr/>
          </p:nvSpPr>
          <p:spPr>
            <a:xfrm>
              <a:off x="236765" y="5808184"/>
              <a:ext cx="1527004" cy="646331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Preference relations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DFFE61-F272-6E1B-2E83-6A99555DC8EE}"/>
              </a:ext>
            </a:extLst>
          </p:cNvPr>
          <p:cNvSpPr txBox="1"/>
          <p:nvPr/>
        </p:nvSpPr>
        <p:spPr>
          <a:xfrm>
            <a:off x="1744283" y="1291606"/>
            <a:ext cx="8692075" cy="830997"/>
          </a:xfrm>
          <a:custGeom>
            <a:avLst/>
            <a:gdLst>
              <a:gd name="csX0" fmla="*/ 0 w 8692075"/>
              <a:gd name="csY0" fmla="*/ 0 h 830997"/>
              <a:gd name="csX1" fmla="*/ 753313 w 8692075"/>
              <a:gd name="csY1" fmla="*/ 0 h 830997"/>
              <a:gd name="csX2" fmla="*/ 1158943 w 8692075"/>
              <a:gd name="csY2" fmla="*/ 0 h 830997"/>
              <a:gd name="csX3" fmla="*/ 1738415 w 8692075"/>
              <a:gd name="csY3" fmla="*/ 0 h 830997"/>
              <a:gd name="csX4" fmla="*/ 2404807 w 8692075"/>
              <a:gd name="csY4" fmla="*/ 0 h 830997"/>
              <a:gd name="csX5" fmla="*/ 2723517 w 8692075"/>
              <a:gd name="csY5" fmla="*/ 0 h 830997"/>
              <a:gd name="csX6" fmla="*/ 3042226 w 8692075"/>
              <a:gd name="csY6" fmla="*/ 0 h 830997"/>
              <a:gd name="csX7" fmla="*/ 3795539 w 8692075"/>
              <a:gd name="csY7" fmla="*/ 0 h 830997"/>
              <a:gd name="csX8" fmla="*/ 4375011 w 8692075"/>
              <a:gd name="csY8" fmla="*/ 0 h 830997"/>
              <a:gd name="csX9" fmla="*/ 4693721 w 8692075"/>
              <a:gd name="csY9" fmla="*/ 0 h 830997"/>
              <a:gd name="csX10" fmla="*/ 5273192 w 8692075"/>
              <a:gd name="csY10" fmla="*/ 0 h 830997"/>
              <a:gd name="csX11" fmla="*/ 6026505 w 8692075"/>
              <a:gd name="csY11" fmla="*/ 0 h 830997"/>
              <a:gd name="csX12" fmla="*/ 6519056 w 8692075"/>
              <a:gd name="csY12" fmla="*/ 0 h 830997"/>
              <a:gd name="csX13" fmla="*/ 7011607 w 8692075"/>
              <a:gd name="csY13" fmla="*/ 0 h 830997"/>
              <a:gd name="csX14" fmla="*/ 7591079 w 8692075"/>
              <a:gd name="csY14" fmla="*/ 0 h 830997"/>
              <a:gd name="csX15" fmla="*/ 8692075 w 8692075"/>
              <a:gd name="csY15" fmla="*/ 0 h 830997"/>
              <a:gd name="csX16" fmla="*/ 8692075 w 8692075"/>
              <a:gd name="csY16" fmla="*/ 423808 h 830997"/>
              <a:gd name="csX17" fmla="*/ 8692075 w 8692075"/>
              <a:gd name="csY17" fmla="*/ 830997 h 830997"/>
              <a:gd name="csX18" fmla="*/ 8199524 w 8692075"/>
              <a:gd name="csY18" fmla="*/ 830997 h 830997"/>
              <a:gd name="csX19" fmla="*/ 7793894 w 8692075"/>
              <a:gd name="csY19" fmla="*/ 830997 h 830997"/>
              <a:gd name="csX20" fmla="*/ 7040581 w 8692075"/>
              <a:gd name="csY20" fmla="*/ 830997 h 830997"/>
              <a:gd name="csX21" fmla="*/ 6461109 w 8692075"/>
              <a:gd name="csY21" fmla="*/ 830997 h 830997"/>
              <a:gd name="csX22" fmla="*/ 6142400 w 8692075"/>
              <a:gd name="csY22" fmla="*/ 830997 h 830997"/>
              <a:gd name="csX23" fmla="*/ 5562928 w 8692075"/>
              <a:gd name="csY23" fmla="*/ 830997 h 830997"/>
              <a:gd name="csX24" fmla="*/ 5070377 w 8692075"/>
              <a:gd name="csY24" fmla="*/ 830997 h 830997"/>
              <a:gd name="csX25" fmla="*/ 4577826 w 8692075"/>
              <a:gd name="csY25" fmla="*/ 830997 h 830997"/>
              <a:gd name="csX26" fmla="*/ 4085275 w 8692075"/>
              <a:gd name="csY26" fmla="*/ 830997 h 830997"/>
              <a:gd name="csX27" fmla="*/ 3592724 w 8692075"/>
              <a:gd name="csY27" fmla="*/ 830997 h 830997"/>
              <a:gd name="csX28" fmla="*/ 2926332 w 8692075"/>
              <a:gd name="csY28" fmla="*/ 830997 h 830997"/>
              <a:gd name="csX29" fmla="*/ 2346860 w 8692075"/>
              <a:gd name="csY29" fmla="*/ 830997 h 830997"/>
              <a:gd name="csX30" fmla="*/ 2028151 w 8692075"/>
              <a:gd name="csY30" fmla="*/ 830997 h 830997"/>
              <a:gd name="csX31" fmla="*/ 1535600 w 8692075"/>
              <a:gd name="csY31" fmla="*/ 830997 h 830997"/>
              <a:gd name="csX32" fmla="*/ 869208 w 8692075"/>
              <a:gd name="csY32" fmla="*/ 830997 h 830997"/>
              <a:gd name="csX33" fmla="*/ 0 w 8692075"/>
              <a:gd name="csY33" fmla="*/ 830997 h 830997"/>
              <a:gd name="csX34" fmla="*/ 0 w 8692075"/>
              <a:gd name="csY34" fmla="*/ 398879 h 830997"/>
              <a:gd name="csX35" fmla="*/ 0 w 8692075"/>
              <a:gd name="csY35" fmla="*/ 0 h 8309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692075" h="830997" fill="none" extrusionOk="0">
                <a:moveTo>
                  <a:pt x="0" y="0"/>
                </a:moveTo>
                <a:cubicBezTo>
                  <a:pt x="307220" y="-54146"/>
                  <a:pt x="564236" y="47711"/>
                  <a:pt x="753313" y="0"/>
                </a:cubicBezTo>
                <a:cubicBezTo>
                  <a:pt x="942390" y="-47711"/>
                  <a:pt x="960654" y="36726"/>
                  <a:pt x="1158943" y="0"/>
                </a:cubicBezTo>
                <a:cubicBezTo>
                  <a:pt x="1357232" y="-36726"/>
                  <a:pt x="1485085" y="46813"/>
                  <a:pt x="1738415" y="0"/>
                </a:cubicBezTo>
                <a:cubicBezTo>
                  <a:pt x="1991745" y="-46813"/>
                  <a:pt x="2247671" y="9373"/>
                  <a:pt x="2404807" y="0"/>
                </a:cubicBezTo>
                <a:cubicBezTo>
                  <a:pt x="2561943" y="-9373"/>
                  <a:pt x="2622266" y="8364"/>
                  <a:pt x="2723517" y="0"/>
                </a:cubicBezTo>
                <a:cubicBezTo>
                  <a:pt x="2824768" y="-8364"/>
                  <a:pt x="2909790" y="8177"/>
                  <a:pt x="3042226" y="0"/>
                </a:cubicBezTo>
                <a:cubicBezTo>
                  <a:pt x="3174662" y="-8177"/>
                  <a:pt x="3578121" y="86024"/>
                  <a:pt x="3795539" y="0"/>
                </a:cubicBezTo>
                <a:cubicBezTo>
                  <a:pt x="4012957" y="-86024"/>
                  <a:pt x="4089736" y="3764"/>
                  <a:pt x="4375011" y="0"/>
                </a:cubicBezTo>
                <a:cubicBezTo>
                  <a:pt x="4660286" y="-3764"/>
                  <a:pt x="4595129" y="10388"/>
                  <a:pt x="4693721" y="0"/>
                </a:cubicBezTo>
                <a:cubicBezTo>
                  <a:pt x="4792313" y="-10388"/>
                  <a:pt x="5109470" y="39139"/>
                  <a:pt x="5273192" y="0"/>
                </a:cubicBezTo>
                <a:cubicBezTo>
                  <a:pt x="5436914" y="-39139"/>
                  <a:pt x="5729699" y="50930"/>
                  <a:pt x="6026505" y="0"/>
                </a:cubicBezTo>
                <a:cubicBezTo>
                  <a:pt x="6323311" y="-50930"/>
                  <a:pt x="6294435" y="26028"/>
                  <a:pt x="6519056" y="0"/>
                </a:cubicBezTo>
                <a:cubicBezTo>
                  <a:pt x="6743677" y="-26028"/>
                  <a:pt x="6858709" y="30599"/>
                  <a:pt x="7011607" y="0"/>
                </a:cubicBezTo>
                <a:cubicBezTo>
                  <a:pt x="7164505" y="-30599"/>
                  <a:pt x="7464961" y="22645"/>
                  <a:pt x="7591079" y="0"/>
                </a:cubicBezTo>
                <a:cubicBezTo>
                  <a:pt x="7717197" y="-22645"/>
                  <a:pt x="8196477" y="70470"/>
                  <a:pt x="8692075" y="0"/>
                </a:cubicBezTo>
                <a:cubicBezTo>
                  <a:pt x="8727280" y="203275"/>
                  <a:pt x="8672987" y="265063"/>
                  <a:pt x="8692075" y="423808"/>
                </a:cubicBezTo>
                <a:cubicBezTo>
                  <a:pt x="8711163" y="582553"/>
                  <a:pt x="8674156" y="741022"/>
                  <a:pt x="8692075" y="830997"/>
                </a:cubicBezTo>
                <a:cubicBezTo>
                  <a:pt x="8588451" y="868701"/>
                  <a:pt x="8420592" y="787424"/>
                  <a:pt x="8199524" y="830997"/>
                </a:cubicBezTo>
                <a:cubicBezTo>
                  <a:pt x="7978456" y="874570"/>
                  <a:pt x="7994386" y="782537"/>
                  <a:pt x="7793894" y="830997"/>
                </a:cubicBezTo>
                <a:cubicBezTo>
                  <a:pt x="7593402" y="879457"/>
                  <a:pt x="7302177" y="814800"/>
                  <a:pt x="7040581" y="830997"/>
                </a:cubicBezTo>
                <a:cubicBezTo>
                  <a:pt x="6778985" y="847194"/>
                  <a:pt x="6659118" y="771860"/>
                  <a:pt x="6461109" y="830997"/>
                </a:cubicBezTo>
                <a:cubicBezTo>
                  <a:pt x="6263100" y="890134"/>
                  <a:pt x="6236652" y="820842"/>
                  <a:pt x="6142400" y="830997"/>
                </a:cubicBezTo>
                <a:cubicBezTo>
                  <a:pt x="6048148" y="841152"/>
                  <a:pt x="5738271" y="808533"/>
                  <a:pt x="5562928" y="830997"/>
                </a:cubicBezTo>
                <a:cubicBezTo>
                  <a:pt x="5387585" y="853461"/>
                  <a:pt x="5208497" y="804217"/>
                  <a:pt x="5070377" y="830997"/>
                </a:cubicBezTo>
                <a:cubicBezTo>
                  <a:pt x="4932257" y="857777"/>
                  <a:pt x="4718525" y="809573"/>
                  <a:pt x="4577826" y="830997"/>
                </a:cubicBezTo>
                <a:cubicBezTo>
                  <a:pt x="4437127" y="852421"/>
                  <a:pt x="4188308" y="824614"/>
                  <a:pt x="4085275" y="830997"/>
                </a:cubicBezTo>
                <a:cubicBezTo>
                  <a:pt x="3982242" y="837380"/>
                  <a:pt x="3736494" y="780894"/>
                  <a:pt x="3592724" y="830997"/>
                </a:cubicBezTo>
                <a:cubicBezTo>
                  <a:pt x="3448954" y="881100"/>
                  <a:pt x="3185766" y="776424"/>
                  <a:pt x="2926332" y="830997"/>
                </a:cubicBezTo>
                <a:cubicBezTo>
                  <a:pt x="2666898" y="885570"/>
                  <a:pt x="2572667" y="780326"/>
                  <a:pt x="2346860" y="830997"/>
                </a:cubicBezTo>
                <a:cubicBezTo>
                  <a:pt x="2121053" y="881668"/>
                  <a:pt x="2174887" y="815407"/>
                  <a:pt x="2028151" y="830997"/>
                </a:cubicBezTo>
                <a:cubicBezTo>
                  <a:pt x="1881415" y="846587"/>
                  <a:pt x="1639925" y="784767"/>
                  <a:pt x="1535600" y="830997"/>
                </a:cubicBezTo>
                <a:cubicBezTo>
                  <a:pt x="1431275" y="877227"/>
                  <a:pt x="1128009" y="793592"/>
                  <a:pt x="869208" y="830997"/>
                </a:cubicBezTo>
                <a:cubicBezTo>
                  <a:pt x="610407" y="868402"/>
                  <a:pt x="373424" y="803283"/>
                  <a:pt x="0" y="830997"/>
                </a:cubicBezTo>
                <a:cubicBezTo>
                  <a:pt x="-10680" y="647643"/>
                  <a:pt x="23808" y="559273"/>
                  <a:pt x="0" y="398879"/>
                </a:cubicBezTo>
                <a:cubicBezTo>
                  <a:pt x="-23808" y="238485"/>
                  <a:pt x="19569" y="103286"/>
                  <a:pt x="0" y="0"/>
                </a:cubicBezTo>
                <a:close/>
              </a:path>
              <a:path w="8692075" h="830997" stroke="0" extrusionOk="0">
                <a:moveTo>
                  <a:pt x="0" y="0"/>
                </a:moveTo>
                <a:cubicBezTo>
                  <a:pt x="108518" y="-25042"/>
                  <a:pt x="255770" y="5373"/>
                  <a:pt x="492551" y="0"/>
                </a:cubicBezTo>
                <a:cubicBezTo>
                  <a:pt x="729332" y="-5373"/>
                  <a:pt x="655614" y="12645"/>
                  <a:pt x="811260" y="0"/>
                </a:cubicBezTo>
                <a:cubicBezTo>
                  <a:pt x="966906" y="-12645"/>
                  <a:pt x="1237827" y="75549"/>
                  <a:pt x="1564574" y="0"/>
                </a:cubicBezTo>
                <a:cubicBezTo>
                  <a:pt x="1891321" y="-75549"/>
                  <a:pt x="1947160" y="50733"/>
                  <a:pt x="2057124" y="0"/>
                </a:cubicBezTo>
                <a:cubicBezTo>
                  <a:pt x="2167088" y="-50733"/>
                  <a:pt x="2320254" y="16784"/>
                  <a:pt x="2549675" y="0"/>
                </a:cubicBezTo>
                <a:cubicBezTo>
                  <a:pt x="2779096" y="-16784"/>
                  <a:pt x="2936740" y="26324"/>
                  <a:pt x="3302989" y="0"/>
                </a:cubicBezTo>
                <a:cubicBezTo>
                  <a:pt x="3669238" y="-26324"/>
                  <a:pt x="3598455" y="37190"/>
                  <a:pt x="3708619" y="0"/>
                </a:cubicBezTo>
                <a:cubicBezTo>
                  <a:pt x="3818783" y="-37190"/>
                  <a:pt x="4258804" y="34436"/>
                  <a:pt x="4461932" y="0"/>
                </a:cubicBezTo>
                <a:cubicBezTo>
                  <a:pt x="4665060" y="-34436"/>
                  <a:pt x="4867821" y="67634"/>
                  <a:pt x="5215245" y="0"/>
                </a:cubicBezTo>
                <a:cubicBezTo>
                  <a:pt x="5562669" y="-67634"/>
                  <a:pt x="5536832" y="61063"/>
                  <a:pt x="5794717" y="0"/>
                </a:cubicBezTo>
                <a:cubicBezTo>
                  <a:pt x="6052602" y="-61063"/>
                  <a:pt x="6333133" y="83817"/>
                  <a:pt x="6548030" y="0"/>
                </a:cubicBezTo>
                <a:cubicBezTo>
                  <a:pt x="6762927" y="-83817"/>
                  <a:pt x="6852266" y="44994"/>
                  <a:pt x="7040581" y="0"/>
                </a:cubicBezTo>
                <a:cubicBezTo>
                  <a:pt x="7228896" y="-44994"/>
                  <a:pt x="7352340" y="4481"/>
                  <a:pt x="7533132" y="0"/>
                </a:cubicBezTo>
                <a:cubicBezTo>
                  <a:pt x="7713924" y="-4481"/>
                  <a:pt x="8028580" y="7881"/>
                  <a:pt x="8199524" y="0"/>
                </a:cubicBezTo>
                <a:cubicBezTo>
                  <a:pt x="8370468" y="-7881"/>
                  <a:pt x="8484632" y="25749"/>
                  <a:pt x="8692075" y="0"/>
                </a:cubicBezTo>
                <a:cubicBezTo>
                  <a:pt x="8707827" y="214935"/>
                  <a:pt x="8657598" y="240972"/>
                  <a:pt x="8692075" y="432118"/>
                </a:cubicBezTo>
                <a:cubicBezTo>
                  <a:pt x="8726552" y="623264"/>
                  <a:pt x="8680826" y="720040"/>
                  <a:pt x="8692075" y="830997"/>
                </a:cubicBezTo>
                <a:cubicBezTo>
                  <a:pt x="8515566" y="895615"/>
                  <a:pt x="8308772" y="825457"/>
                  <a:pt x="8025683" y="830997"/>
                </a:cubicBezTo>
                <a:cubicBezTo>
                  <a:pt x="7742594" y="836537"/>
                  <a:pt x="7861428" y="816555"/>
                  <a:pt x="7706973" y="830997"/>
                </a:cubicBezTo>
                <a:cubicBezTo>
                  <a:pt x="7552518" y="845439"/>
                  <a:pt x="7452989" y="807778"/>
                  <a:pt x="7301343" y="830997"/>
                </a:cubicBezTo>
                <a:cubicBezTo>
                  <a:pt x="7149697" y="854216"/>
                  <a:pt x="6786877" y="757745"/>
                  <a:pt x="6548030" y="830997"/>
                </a:cubicBezTo>
                <a:cubicBezTo>
                  <a:pt x="6309183" y="904249"/>
                  <a:pt x="6236145" y="830178"/>
                  <a:pt x="5968558" y="830997"/>
                </a:cubicBezTo>
                <a:cubicBezTo>
                  <a:pt x="5700971" y="831816"/>
                  <a:pt x="5669824" y="799393"/>
                  <a:pt x="5562928" y="830997"/>
                </a:cubicBezTo>
                <a:cubicBezTo>
                  <a:pt x="5456032" y="862601"/>
                  <a:pt x="5270008" y="807247"/>
                  <a:pt x="4983456" y="830997"/>
                </a:cubicBezTo>
                <a:cubicBezTo>
                  <a:pt x="4696904" y="854747"/>
                  <a:pt x="4790515" y="799294"/>
                  <a:pt x="4664747" y="830997"/>
                </a:cubicBezTo>
                <a:cubicBezTo>
                  <a:pt x="4538979" y="862700"/>
                  <a:pt x="4409964" y="827704"/>
                  <a:pt x="4346038" y="830997"/>
                </a:cubicBezTo>
                <a:cubicBezTo>
                  <a:pt x="4282112" y="834290"/>
                  <a:pt x="4024293" y="796356"/>
                  <a:pt x="3766566" y="830997"/>
                </a:cubicBezTo>
                <a:cubicBezTo>
                  <a:pt x="3508839" y="865638"/>
                  <a:pt x="3547087" y="813482"/>
                  <a:pt x="3360936" y="830997"/>
                </a:cubicBezTo>
                <a:cubicBezTo>
                  <a:pt x="3174785" y="848512"/>
                  <a:pt x="2990506" y="805971"/>
                  <a:pt x="2694543" y="830997"/>
                </a:cubicBezTo>
                <a:cubicBezTo>
                  <a:pt x="2398580" y="856023"/>
                  <a:pt x="2443982" y="827684"/>
                  <a:pt x="2288913" y="830997"/>
                </a:cubicBezTo>
                <a:cubicBezTo>
                  <a:pt x="2133844" y="834310"/>
                  <a:pt x="1948796" y="817943"/>
                  <a:pt x="1622521" y="830997"/>
                </a:cubicBezTo>
                <a:cubicBezTo>
                  <a:pt x="1296246" y="844051"/>
                  <a:pt x="1373095" y="799630"/>
                  <a:pt x="1303811" y="830997"/>
                </a:cubicBezTo>
                <a:cubicBezTo>
                  <a:pt x="1234527" y="862364"/>
                  <a:pt x="775529" y="808408"/>
                  <a:pt x="637419" y="830997"/>
                </a:cubicBezTo>
                <a:cubicBezTo>
                  <a:pt x="499309" y="853586"/>
                  <a:pt x="269043" y="798014"/>
                  <a:pt x="0" y="830997"/>
                </a:cubicBezTo>
                <a:cubicBezTo>
                  <a:pt x="-28384" y="648727"/>
                  <a:pt x="6331" y="557366"/>
                  <a:pt x="0" y="440428"/>
                </a:cubicBezTo>
                <a:cubicBezTo>
                  <a:pt x="-6331" y="323490"/>
                  <a:pt x="26105" y="99635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payoff function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 associates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number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 with each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outcome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 in such a way that outcomes with higher numbers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preferred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imes New Roman" panose="02020603050405020304" pitchFamily="18" charset="0"/>
                <a:cs typeface="Mangal" panose="02040503050203030202" pitchFamily="18" charset="0"/>
              </a:rPr>
              <a:t>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D61BE5-4522-F6D5-242A-08A0A72CC886}"/>
              </a:ext>
            </a:extLst>
          </p:cNvPr>
          <p:cNvGrpSpPr/>
          <p:nvPr/>
        </p:nvGrpSpPr>
        <p:grpSpPr>
          <a:xfrm>
            <a:off x="5978254" y="4925034"/>
            <a:ext cx="2153508" cy="1500378"/>
            <a:chOff x="1891025" y="4925034"/>
            <a:chExt cx="2153508" cy="1500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BB6FCF-B7FD-B0BE-D085-2A6252CD7810}"/>
                    </a:ext>
                  </a:extLst>
                </p:cNvPr>
                <p:cNvSpPr txBox="1"/>
                <p:nvPr/>
              </p:nvSpPr>
              <p:spPr>
                <a:xfrm>
                  <a:off x="2257232" y="5317416"/>
                  <a:ext cx="1421095" cy="1107996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=6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=6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BB6FCF-B7FD-B0BE-D085-2A6252CD7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2" y="5317416"/>
                  <a:ext cx="1421095" cy="1107996"/>
                </a:xfrm>
                <a:prstGeom prst="rect">
                  <a:avLst/>
                </a:prstGeom>
                <a:blipFill>
                  <a:blip r:embed="rId10"/>
                  <a:stretch>
                    <a:fillRect l="-2542" r="-4237" b="-5946"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70E505-3066-D841-F8F2-6D636A6DA724}"/>
                </a:ext>
              </a:extLst>
            </p:cNvPr>
            <p:cNvSpPr txBox="1"/>
            <p:nvPr/>
          </p:nvSpPr>
          <p:spPr>
            <a:xfrm>
              <a:off x="1891025" y="4925034"/>
              <a:ext cx="2153508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Payoff function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519147-1DFC-A47F-CBC0-2BC46BFF32E8}"/>
              </a:ext>
            </a:extLst>
          </p:cNvPr>
          <p:cNvGrpSpPr/>
          <p:nvPr/>
        </p:nvGrpSpPr>
        <p:grpSpPr>
          <a:xfrm>
            <a:off x="9989254" y="4925034"/>
            <a:ext cx="2122242" cy="1500378"/>
            <a:chOff x="1689135" y="4925034"/>
            <a:chExt cx="2122242" cy="1500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47D2EEF-6607-DDBC-A3F8-524CA606573F}"/>
                    </a:ext>
                  </a:extLst>
                </p:cNvPr>
                <p:cNvSpPr txBox="1"/>
                <p:nvPr/>
              </p:nvSpPr>
              <p:spPr>
                <a:xfrm>
                  <a:off x="2089248" y="5317416"/>
                  <a:ext cx="1434945" cy="1107996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=5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47D2EEF-6607-DDBC-A3F8-524CA6065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248" y="5317416"/>
                  <a:ext cx="1434945" cy="1107996"/>
                </a:xfrm>
                <a:prstGeom prst="rect">
                  <a:avLst/>
                </a:prstGeom>
                <a:blipFill>
                  <a:blip r:embed="rId11"/>
                  <a:stretch>
                    <a:fillRect l="-2092" r="-4184" b="-5946"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A821FA-65C9-CEAF-4BF6-5B2777B9C1EE}"/>
                </a:ext>
              </a:extLst>
            </p:cNvPr>
            <p:cNvSpPr txBox="1"/>
            <p:nvPr/>
          </p:nvSpPr>
          <p:spPr>
            <a:xfrm>
              <a:off x="1689135" y="4925034"/>
              <a:ext cx="2122242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>
                      <a:lumMod val="50000"/>
                    </a:srgbClr>
                  </a:solidFill>
                  <a:effectLst/>
                  <a:uLnTx/>
                  <a:uFillTx/>
                  <a:latin typeface="Segoe Script" panose="030B0504020000000003" pitchFamily="66" charset="0"/>
                  <a:ea typeface="+mn-ea"/>
                  <a:cs typeface="+mn-cs"/>
                </a:rPr>
                <a:t>Payoff function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F9B443-713B-1BD4-AC29-070B677EBC4C}"/>
              </a:ext>
            </a:extLst>
          </p:cNvPr>
          <p:cNvSpPr txBox="1"/>
          <p:nvPr/>
        </p:nvSpPr>
        <p:spPr>
          <a:xfrm>
            <a:off x="311681" y="330765"/>
            <a:ext cx="394548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Rational preference relations</a:t>
            </a:r>
          </a:p>
        </p:txBody>
      </p:sp>
      <p:pic>
        <p:nvPicPr>
          <p:cNvPr id="5" name="Graphic 4" descr="Badge Tick1 outline">
            <a:extLst>
              <a:ext uri="{FF2B5EF4-FFF2-40B4-BE49-F238E27FC236}">
                <a16:creationId xmlns:a16="http://schemas.microsoft.com/office/drawing/2014/main" id="{A312D15D-6B61-567D-0AE4-09D2AB8AC0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57167" y="9454"/>
            <a:ext cx="711341" cy="711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036755-0C0F-4750-54E7-0D1A1494A0CF}"/>
              </a:ext>
            </a:extLst>
          </p:cNvPr>
          <p:cNvSpPr txBox="1"/>
          <p:nvPr/>
        </p:nvSpPr>
        <p:spPr>
          <a:xfrm>
            <a:off x="5035160" y="452203"/>
            <a:ext cx="607167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An alternative approach to preference relations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73EA3-59B7-6FC6-33E5-0C3E73BAB554}"/>
              </a:ext>
            </a:extLst>
          </p:cNvPr>
          <p:cNvSpPr txBox="1"/>
          <p:nvPr/>
        </p:nvSpPr>
        <p:spPr>
          <a:xfrm>
            <a:off x="5035159" y="89702"/>
            <a:ext cx="607167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Preference relations are cumbersome…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0A3F0-480A-BCCB-A9B5-1C3C3684CC88}"/>
              </a:ext>
            </a:extLst>
          </p:cNvPr>
          <p:cNvSpPr txBox="1"/>
          <p:nvPr/>
        </p:nvSpPr>
        <p:spPr>
          <a:xfrm>
            <a:off x="4466088" y="5987188"/>
            <a:ext cx="104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Distinct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2C3709-FE4A-A3F8-C786-C56D1B1B4906}"/>
              </a:ext>
            </a:extLst>
          </p:cNvPr>
          <p:cNvCxnSpPr>
            <a:stCxn id="8" idx="3"/>
          </p:cNvCxnSpPr>
          <p:nvPr/>
        </p:nvCxnSpPr>
        <p:spPr>
          <a:xfrm>
            <a:off x="5514393" y="6171854"/>
            <a:ext cx="6784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6975F7-774F-79BF-9F63-6619C87DAA6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38864" y="6171854"/>
            <a:ext cx="627224" cy="16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C5A19E-9DFD-4E37-F67A-70985BACB444}"/>
              </a:ext>
            </a:extLst>
          </p:cNvPr>
          <p:cNvSpPr txBox="1"/>
          <p:nvPr/>
        </p:nvSpPr>
        <p:spPr>
          <a:xfrm>
            <a:off x="8601702" y="5982570"/>
            <a:ext cx="104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Distinct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37F1E7-C9FF-FC11-841B-04CC7EC6EA33}"/>
              </a:ext>
            </a:extLst>
          </p:cNvPr>
          <p:cNvCxnSpPr>
            <a:stCxn id="25" idx="3"/>
          </p:cNvCxnSpPr>
          <p:nvPr/>
        </p:nvCxnSpPr>
        <p:spPr>
          <a:xfrm>
            <a:off x="9650007" y="6167236"/>
            <a:ext cx="6784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BC2288-CBDF-CF78-F028-7C34616940A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974478" y="6167236"/>
            <a:ext cx="627224" cy="16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54A07BA-AC11-6070-8583-D44CE65298C7}"/>
              </a:ext>
            </a:extLst>
          </p:cNvPr>
          <p:cNvSpPr txBox="1"/>
          <p:nvPr/>
        </p:nvSpPr>
        <p:spPr>
          <a:xfrm>
            <a:off x="1755641" y="2103543"/>
            <a:ext cx="8692075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Payoffs can be compared within a person, not between people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93EB1-A010-8A70-8DFB-1BBDE3A5E395}"/>
              </a:ext>
            </a:extLst>
          </p:cNvPr>
          <p:cNvSpPr txBox="1"/>
          <p:nvPr/>
        </p:nvSpPr>
        <p:spPr>
          <a:xfrm>
            <a:off x="5314530" y="6464587"/>
            <a:ext cx="182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Same </a:t>
            </a:r>
            <a:r>
              <a:rPr lang="en-IN" dirty="0">
                <a:solidFill>
                  <a:srgbClr val="00B050"/>
                </a:solidFill>
              </a:rPr>
              <a:t>outcomes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B82B15-53AB-81B5-6D99-FF9B7CD9261F}"/>
              </a:ext>
            </a:extLst>
          </p:cNvPr>
          <p:cNvSpPr txBox="1"/>
          <p:nvPr/>
        </p:nvSpPr>
        <p:spPr>
          <a:xfrm>
            <a:off x="3003100" y="6464587"/>
            <a:ext cx="182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Same </a:t>
            </a:r>
            <a:r>
              <a:rPr lang="en-IN" dirty="0">
                <a:solidFill>
                  <a:srgbClr val="C00000"/>
                </a:solidFill>
              </a:rPr>
              <a:t>actions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BDE955-2B4E-955D-D809-BDC633D2B738}"/>
              </a:ext>
            </a:extLst>
          </p:cNvPr>
          <p:cNvSpPr txBox="1"/>
          <p:nvPr/>
        </p:nvSpPr>
        <p:spPr>
          <a:xfrm>
            <a:off x="7625960" y="6464587"/>
            <a:ext cx="236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Different </a:t>
            </a:r>
            <a:r>
              <a:rPr lang="en-IN" dirty="0">
                <a:solidFill>
                  <a:srgbClr val="0070C0"/>
                </a:solidFill>
              </a:rPr>
              <a:t>preferences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1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8" grpId="0" animBg="1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91E82-BADF-DC6C-0294-F3AC11B7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00A074-AC22-9683-BB5F-39DB9BF1FB11}"/>
                  </a:ext>
                </a:extLst>
              </p:cNvPr>
              <p:cNvSpPr txBox="1"/>
              <p:nvPr/>
            </p:nvSpPr>
            <p:spPr>
              <a:xfrm>
                <a:off x="572492" y="2071316"/>
                <a:ext cx="11018520" cy="152162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payoff function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represents the preference relation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≿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if for any pair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if and only if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≿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if and only if the decision-maker prefers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00A074-AC22-9683-BB5F-39DB9BF1F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2071316"/>
                <a:ext cx="11018520" cy="1521629"/>
              </a:xfrm>
              <a:prstGeom prst="rect">
                <a:avLst/>
              </a:prstGeom>
              <a:blipFill>
                <a:blip r:embed="rId2"/>
                <a:stretch>
                  <a:fillRect l="-885" t="-5622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DEFINITION Text Written on Red Grungy Round Stamp Stock Illustration ...">
            <a:extLst>
              <a:ext uri="{FF2B5EF4-FFF2-40B4-BE49-F238E27FC236}">
                <a16:creationId xmlns:a16="http://schemas.microsoft.com/office/drawing/2014/main" id="{B0751BF1-C077-ED78-6C2B-8559AD91A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b="5077"/>
          <a:stretch/>
        </p:blipFill>
        <p:spPr bwMode="auto">
          <a:xfrm>
            <a:off x="10728696" y="144196"/>
            <a:ext cx="128691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3274D-0953-25EB-9977-C9059E38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The </a:t>
            </a:r>
            <a:r>
              <a:rPr lang="en-US" sz="54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5400" dirty="0"/>
              <a:t> Function: Ranking </a:t>
            </a:r>
            <a:r>
              <a:rPr lang="en-US" sz="5400" dirty="0">
                <a:solidFill>
                  <a:srgbClr val="00B050"/>
                </a:solidFill>
              </a:rPr>
              <a:t>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38E8168-3E70-BEFA-D65C-B3A4F8573E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2492" y="4002279"/>
              <a:ext cx="4808601" cy="1828800"/>
            </p:xfrm>
            <a:graphic>
              <a:graphicData uri="http://schemas.openxmlformats.org/drawingml/2006/table">
                <a:tbl>
                  <a:tblPr firstRow="1" bandCol="1">
                    <a:tableStyleId>{D27102A9-8310-4765-A935-A1911B00CA55}</a:tableStyleId>
                  </a:tblPr>
                  <a:tblGrid>
                    <a:gridCol w="1023302">
                      <a:extLst>
                        <a:ext uri="{9D8B030D-6E8A-4147-A177-3AD203B41FA5}">
                          <a16:colId xmlns:a16="http://schemas.microsoft.com/office/drawing/2014/main" val="109060319"/>
                        </a:ext>
                      </a:extLst>
                    </a:gridCol>
                    <a:gridCol w="3785299">
                      <a:extLst>
                        <a:ext uri="{9D8B030D-6E8A-4147-A177-3AD203B41FA5}">
                          <a16:colId xmlns:a16="http://schemas.microsoft.com/office/drawing/2014/main" val="965449992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77187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Set of outcomes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291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Individual outcomes, elements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7371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Payoff from outcome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7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Payoff from outcome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145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38E8168-3E70-BEFA-D65C-B3A4F8573E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9101125"/>
                  </p:ext>
                </p:extLst>
              </p:nvPr>
            </p:nvGraphicFramePr>
            <p:xfrm>
              <a:off x="572492" y="4002279"/>
              <a:ext cx="4808601" cy="1828800"/>
            </p:xfrm>
            <a:graphic>
              <a:graphicData uri="http://schemas.openxmlformats.org/drawingml/2006/table">
                <a:tbl>
                  <a:tblPr firstRow="1" bandCol="1">
                    <a:tableStyleId>{D27102A9-8310-4765-A935-A1911B00CA55}</a:tableStyleId>
                  </a:tblPr>
                  <a:tblGrid>
                    <a:gridCol w="1023302">
                      <a:extLst>
                        <a:ext uri="{9D8B030D-6E8A-4147-A177-3AD203B41FA5}">
                          <a16:colId xmlns:a16="http://schemas.microsoft.com/office/drawing/2014/main" val="109060319"/>
                        </a:ext>
                      </a:extLst>
                    </a:gridCol>
                    <a:gridCol w="3785299">
                      <a:extLst>
                        <a:ext uri="{9D8B030D-6E8A-4147-A177-3AD203B41FA5}">
                          <a16:colId xmlns:a16="http://schemas.microsoft.com/office/drawing/2014/main" val="965449992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77187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6667" r="-370833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Set of outcomes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291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03279" r="-3708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010" t="-203279" r="-161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7371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08333" r="-370833" b="-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010" t="-308333" r="-161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127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08333" r="-370833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010" t="-408333" r="-161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71456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3BE583-643B-DF11-FCF9-579236FB8C92}"/>
                  </a:ext>
                </a:extLst>
              </p:cNvPr>
              <p:cNvSpPr txBox="1"/>
              <p:nvPr/>
            </p:nvSpPr>
            <p:spPr>
              <a:xfrm>
                <a:off x="6296319" y="3964429"/>
                <a:ext cx="5075832" cy="2031325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A way to quantify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preferences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 over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outcomes</a:t>
                </a:r>
              </a:p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Numerical representation of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outcomes</a:t>
                </a:r>
              </a:p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Comparison using &lt;, &gt;, = instead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≿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endParaRPr>
              </a:p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More desirable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outcome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 = higher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payoff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 value</a:t>
                </a:r>
              </a:p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A direct method for ranking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outcomes</a:t>
                </a:r>
              </a:p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Rational choice theory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: Players choose actions that maximize their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 Display" panose="02110004020202020204"/>
                    <a:ea typeface="+mn-ea"/>
                    <a:cs typeface="+mn-cs"/>
                  </a:rPr>
                  <a:t>payoff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3BE583-643B-DF11-FCF9-579236FB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19" y="3964429"/>
                <a:ext cx="5075832" cy="2031325"/>
              </a:xfrm>
              <a:prstGeom prst="rect">
                <a:avLst/>
              </a:prstGeom>
              <a:blipFill>
                <a:blip r:embed="rId5"/>
                <a:stretch>
                  <a:fillRect l="-719" t="-893" r="-838"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86A9B-B4C0-3F4A-918F-74BC21BF4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106BBD1-CA41-8413-4C39-2B5F6A01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52C06-71F4-512C-A5D4-37926894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4400" dirty="0"/>
              <a:t> Function: </a:t>
            </a:r>
            <a:r>
              <a:rPr lang="en-US" sz="4400" dirty="0">
                <a:solidFill>
                  <a:srgbClr val="7030A0"/>
                </a:solidFill>
              </a:rPr>
              <a:t>Ordinal</a:t>
            </a:r>
            <a:r>
              <a:rPr lang="en-US" sz="4400" dirty="0"/>
              <a:t> Construct</a:t>
            </a:r>
            <a:endParaRPr lang="en-US" sz="3000" dirty="0">
              <a:solidFill>
                <a:srgbClr val="7030A0"/>
              </a:solidFill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2FE0821-A9FC-FBB3-16BC-6DED0873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6" name="Picture 2" descr="Download little boy cartoon for free">
            <a:extLst>
              <a:ext uri="{FF2B5EF4-FFF2-40B4-BE49-F238E27FC236}">
                <a16:creationId xmlns:a16="http://schemas.microsoft.com/office/drawing/2014/main" id="{F64B2265-6E5D-7084-252C-2AF5F355B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r="30882"/>
          <a:stretch/>
        </p:blipFill>
        <p:spPr bwMode="auto">
          <a:xfrm>
            <a:off x="5305472" y="1778937"/>
            <a:ext cx="1377172" cy="35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C01971-F38B-E031-CFD2-96172F0116D3}"/>
                  </a:ext>
                </a:extLst>
              </p:cNvPr>
              <p:cNvSpPr txBox="1"/>
              <p:nvPr/>
            </p:nvSpPr>
            <p:spPr>
              <a:xfrm>
                <a:off x="4601747" y="5363138"/>
                <a:ext cx="1199816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C01971-F38B-E031-CFD2-96172F01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747" y="5363138"/>
                <a:ext cx="1199816" cy="369332"/>
              </a:xfrm>
              <a:prstGeom prst="rect">
                <a:avLst/>
              </a:prstGeom>
              <a:blipFill>
                <a:blip r:embed="rId4"/>
                <a:stretch>
                  <a:fillRect l="-8500" r="-5000" b="-2857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 descr="A child sitting at a desk writing in a book&#10;&#10;Description automatically generated">
            <a:extLst>
              <a:ext uri="{FF2B5EF4-FFF2-40B4-BE49-F238E27FC236}">
                <a16:creationId xmlns:a16="http://schemas.microsoft.com/office/drawing/2014/main" id="{32D174F9-B3FC-178A-AC09-F683439EB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5" t="12040" r="10736" b="10893"/>
          <a:stretch/>
        </p:blipFill>
        <p:spPr>
          <a:xfrm>
            <a:off x="311681" y="2426709"/>
            <a:ext cx="3336636" cy="2288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835734-76B3-7418-6A5F-801E5FD255C3}"/>
                  </a:ext>
                </a:extLst>
              </p:cNvPr>
              <p:cNvSpPr txBox="1"/>
              <p:nvPr/>
            </p:nvSpPr>
            <p:spPr>
              <a:xfrm>
                <a:off x="311681" y="5363138"/>
                <a:ext cx="1377172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≻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835734-76B3-7418-6A5F-801E5FD25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81" y="5363138"/>
                <a:ext cx="1377172" cy="369332"/>
              </a:xfrm>
              <a:prstGeom prst="rect">
                <a:avLst/>
              </a:prstGeom>
              <a:blipFill>
                <a:blip r:embed="rId6"/>
                <a:stretch>
                  <a:fillRect l="-2183" r="-3930" b="-2857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3,811 Crazy Game Boy Royalty-Free Photos and Stock Images ...">
            <a:extLst>
              <a:ext uri="{FF2B5EF4-FFF2-40B4-BE49-F238E27FC236}">
                <a16:creationId xmlns:a16="http://schemas.microsoft.com/office/drawing/2014/main" id="{DCD8D020-82BA-D50B-FBAC-37DB476C4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t="7598" r="17839" b="7644"/>
          <a:stretch/>
        </p:blipFill>
        <p:spPr bwMode="auto">
          <a:xfrm>
            <a:off x="8339799" y="1824655"/>
            <a:ext cx="2710576" cy="34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52B69-11A3-6024-54A4-0A0141340373}"/>
                  </a:ext>
                </a:extLst>
              </p:cNvPr>
              <p:cNvSpPr txBox="1"/>
              <p:nvPr/>
            </p:nvSpPr>
            <p:spPr>
              <a:xfrm>
                <a:off x="8355039" y="5438852"/>
                <a:ext cx="1377172" cy="36933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≻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≻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452B69-11A3-6024-54A4-0A014134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039" y="5438852"/>
                <a:ext cx="1377172" cy="369332"/>
              </a:xfrm>
              <a:prstGeom prst="rect">
                <a:avLst/>
              </a:prstGeom>
              <a:blipFill>
                <a:blip r:embed="rId8"/>
                <a:stretch>
                  <a:fillRect l="-4825" r="-1316" b="-28125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0256B43-77E2-652F-3E84-F8732F1E5AA2}"/>
              </a:ext>
            </a:extLst>
          </p:cNvPr>
          <p:cNvGrpSpPr/>
          <p:nvPr/>
        </p:nvGrpSpPr>
        <p:grpSpPr>
          <a:xfrm>
            <a:off x="2266403" y="5298347"/>
            <a:ext cx="9617026" cy="1136692"/>
            <a:chOff x="2165500" y="5317416"/>
            <a:chExt cx="9617026" cy="1136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EB5EACA-0F4D-D413-61E5-F3D8CF53466B}"/>
                    </a:ext>
                  </a:extLst>
                </p:cNvPr>
                <p:cNvSpPr txBox="1"/>
                <p:nvPr/>
              </p:nvSpPr>
              <p:spPr>
                <a:xfrm>
                  <a:off x="2165500" y="5346112"/>
                  <a:ext cx="1391085" cy="1107996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=7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=3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EB5EACA-0F4D-D413-61E5-F3D8CF534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500" y="5346112"/>
                  <a:ext cx="1391085" cy="1107996"/>
                </a:xfrm>
                <a:prstGeom prst="rect">
                  <a:avLst/>
                </a:prstGeom>
                <a:blipFill>
                  <a:blip r:embed="rId9"/>
                  <a:stretch>
                    <a:fillRect l="-2597" r="-4329" b="-5946"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82FBA25-A892-B0A3-EADF-E17787EC7803}"/>
                    </a:ext>
                  </a:extLst>
                </p:cNvPr>
                <p:cNvSpPr txBox="1"/>
                <p:nvPr/>
              </p:nvSpPr>
              <p:spPr>
                <a:xfrm>
                  <a:off x="6201793" y="5317416"/>
                  <a:ext cx="1421095" cy="1107996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=6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=6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82FBA25-A892-B0A3-EADF-E17787EC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793" y="5317416"/>
                  <a:ext cx="1421095" cy="1107996"/>
                </a:xfrm>
                <a:prstGeom prst="rect">
                  <a:avLst/>
                </a:prstGeom>
                <a:blipFill>
                  <a:blip r:embed="rId10"/>
                  <a:stretch>
                    <a:fillRect l="-2542" r="-4237" b="-5946"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8099FD-5064-5F0D-8809-9012826459A9}"/>
                    </a:ext>
                  </a:extLst>
                </p:cNvPr>
                <p:cNvSpPr txBox="1"/>
                <p:nvPr/>
              </p:nvSpPr>
              <p:spPr>
                <a:xfrm>
                  <a:off x="10347581" y="5317416"/>
                  <a:ext cx="1434945" cy="1107996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=5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=10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8099FD-5064-5F0D-8809-901282645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7581" y="5317416"/>
                  <a:ext cx="1434945" cy="1107996"/>
                </a:xfrm>
                <a:prstGeom prst="rect">
                  <a:avLst/>
                </a:prstGeom>
                <a:blipFill>
                  <a:blip r:embed="rId11"/>
                  <a:stretch>
                    <a:fillRect l="-2521" r="-4202" b="-5946"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22F33C2-7D97-2657-A1C6-C18BD531F79E}"/>
              </a:ext>
            </a:extLst>
          </p:cNvPr>
          <p:cNvSpPr txBox="1"/>
          <p:nvPr/>
        </p:nvSpPr>
        <p:spPr>
          <a:xfrm>
            <a:off x="4892040" y="1270785"/>
            <a:ext cx="5741395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…only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nivers" panose="020B0503020202020204" pitchFamily="34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nivers" panose="020B0503020202020204" pitchFamily="34" charset="0"/>
              </a:rPr>
              <a:t>preferences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" panose="020B0503020202020204" pitchFamily="34" charset="0"/>
              </a:rPr>
              <a:t>, not the intensity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BF66-9C2E-B5A7-D8BB-C53D93424510}"/>
              </a:ext>
            </a:extLst>
          </p:cNvPr>
          <p:cNvSpPr txBox="1"/>
          <p:nvPr/>
        </p:nvSpPr>
        <p:spPr>
          <a:xfrm>
            <a:off x="1863117" y="4929271"/>
            <a:ext cx="217931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Payoff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303E3-14EE-A93D-DB64-77817D3A4A92}"/>
              </a:ext>
            </a:extLst>
          </p:cNvPr>
          <p:cNvSpPr txBox="1"/>
          <p:nvPr/>
        </p:nvSpPr>
        <p:spPr>
          <a:xfrm>
            <a:off x="5978254" y="4925034"/>
            <a:ext cx="21535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Payoff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164EE-9AAD-30D7-515D-54E1C3DCC5CB}"/>
              </a:ext>
            </a:extLst>
          </p:cNvPr>
          <p:cNvSpPr txBox="1"/>
          <p:nvPr/>
        </p:nvSpPr>
        <p:spPr>
          <a:xfrm>
            <a:off x="9989254" y="4925034"/>
            <a:ext cx="2122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Payoff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D653B-7EDF-606E-EEAD-7B5F88CDFDA9}"/>
              </a:ext>
            </a:extLst>
          </p:cNvPr>
          <p:cNvSpPr txBox="1"/>
          <p:nvPr/>
        </p:nvSpPr>
        <p:spPr>
          <a:xfrm>
            <a:off x="4892041" y="298980"/>
            <a:ext cx="230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sng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Absolute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E20C1-2F16-E54A-AB89-63E0A5338037}"/>
              </a:ext>
            </a:extLst>
          </p:cNvPr>
          <p:cNvSpPr txBox="1"/>
          <p:nvPr/>
        </p:nvSpPr>
        <p:spPr>
          <a:xfrm>
            <a:off x="7370065" y="300542"/>
            <a:ext cx="230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Relative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7B3475-6936-87C9-5C2C-CA502D039FF8}"/>
                  </a:ext>
                </a:extLst>
              </p:cNvPr>
              <p:cNvSpPr txBox="1"/>
              <p:nvPr/>
            </p:nvSpPr>
            <p:spPr>
              <a:xfrm>
                <a:off x="2244473" y="5317416"/>
                <a:ext cx="1434944" cy="110799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=97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=72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=31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7B3475-6936-87C9-5C2C-CA502D039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73" y="5317416"/>
                <a:ext cx="1434944" cy="1107996"/>
              </a:xfrm>
              <a:prstGeom prst="rect">
                <a:avLst/>
              </a:prstGeom>
              <a:blipFill>
                <a:blip r:embed="rId12"/>
                <a:stretch>
                  <a:fillRect l="-2101" r="-4622" b="-652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E746D1-0EC3-18EB-06EC-44D5AA8572AD}"/>
                  </a:ext>
                </a:extLst>
              </p:cNvPr>
              <p:cNvSpPr txBox="1"/>
              <p:nvPr/>
            </p:nvSpPr>
            <p:spPr>
              <a:xfrm>
                <a:off x="6298996" y="5306076"/>
                <a:ext cx="1421095" cy="110799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=28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=29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=28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E746D1-0EC3-18EB-06EC-44D5AA857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996" y="5306076"/>
                <a:ext cx="1421095" cy="1107996"/>
              </a:xfrm>
              <a:prstGeom prst="rect">
                <a:avLst/>
              </a:prstGeom>
              <a:blipFill>
                <a:blip r:embed="rId13"/>
                <a:stretch>
                  <a:fillRect l="-2553" r="-5532" b="-652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402F96-BCDB-160A-43A8-998AD5CB43BE}"/>
                  </a:ext>
                </a:extLst>
              </p:cNvPr>
              <p:cNvSpPr txBox="1"/>
              <p:nvPr/>
            </p:nvSpPr>
            <p:spPr>
              <a:xfrm>
                <a:off x="10459224" y="5298347"/>
                <a:ext cx="1421095" cy="110799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402F96-BCDB-160A-43A8-998AD5CB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224" y="5298347"/>
                <a:ext cx="1421095" cy="1107996"/>
              </a:xfrm>
              <a:prstGeom prst="rect">
                <a:avLst/>
              </a:prstGeom>
              <a:blipFill>
                <a:blip r:embed="rId14"/>
                <a:stretch>
                  <a:fillRect l="-2979" r="-5106" b="-652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DDB014-E3C6-B8D1-6F7D-2DE0B3FF239B}"/>
              </a:ext>
            </a:extLst>
          </p:cNvPr>
          <p:cNvSpPr txBox="1"/>
          <p:nvPr/>
        </p:nvSpPr>
        <p:spPr>
          <a:xfrm>
            <a:off x="8274659" y="5911960"/>
            <a:ext cx="1945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…must be consistent with preference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67768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8" grpId="0" animBg="1"/>
      <p:bldP spid="29" grpId="0" animBg="1"/>
      <p:bldP spid="30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07BBC-7CA2-2941-C33B-34282712F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DC28250-1DFA-4155-6988-5F7557C56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A2D11DF8-ACA2-1190-453A-E964C0428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5C5A9-6ED2-4B35-AA6D-3C06B8697EFD}"/>
                  </a:ext>
                </a:extLst>
              </p:cNvPr>
              <p:cNvSpPr txBox="1"/>
              <p:nvPr/>
            </p:nvSpPr>
            <p:spPr>
              <a:xfrm>
                <a:off x="572492" y="2071316"/>
                <a:ext cx="11018520" cy="9004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If the set of outcomes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finite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then any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rational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preference relation over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can be represented by a payoff function.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5C5A9-6ED2-4B35-AA6D-3C06B869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2071316"/>
                <a:ext cx="11018520" cy="900484"/>
              </a:xfrm>
              <a:prstGeom prst="rect">
                <a:avLst/>
              </a:prstGeom>
              <a:blipFill>
                <a:blip r:embed="rId2"/>
                <a:stretch>
                  <a:fillRect l="-885" t="-5405" r="-1384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B1BBCD3-125B-164B-2A8F-C5843B92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</a:t>
            </a:r>
            <a:r>
              <a:rPr lang="en-US" sz="54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5400" dirty="0"/>
              <a:t> Function: </a:t>
            </a:r>
            <a:r>
              <a:rPr lang="en-US" sz="5400" dirty="0">
                <a:solidFill>
                  <a:srgbClr val="7030A0"/>
                </a:solidFill>
              </a:rPr>
              <a:t>Existence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D83EDC-C075-69AC-01B2-8FC8EBDBAAEE}"/>
              </a:ext>
            </a:extLst>
          </p:cNvPr>
          <p:cNvGrpSpPr/>
          <p:nvPr/>
        </p:nvGrpSpPr>
        <p:grpSpPr>
          <a:xfrm rot="735545">
            <a:off x="9774515" y="288705"/>
            <a:ext cx="2138472" cy="1027846"/>
            <a:chOff x="5323032" y="5395445"/>
            <a:chExt cx="2857500" cy="1237673"/>
          </a:xfrm>
        </p:grpSpPr>
        <p:pic>
          <p:nvPicPr>
            <p:cNvPr id="1040" name="Picture 16" descr="Blank Stamp Outline Wide | Great PowerPoint ClipArt for ...">
              <a:extLst>
                <a:ext uri="{FF2B5EF4-FFF2-40B4-BE49-F238E27FC236}">
                  <a16:creationId xmlns:a16="http://schemas.microsoft.com/office/drawing/2014/main" id="{AF10114A-8CCF-0C1F-0549-C1D348487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96" b="26891"/>
            <a:stretch/>
          </p:blipFill>
          <p:spPr bwMode="auto">
            <a:xfrm>
              <a:off x="5323032" y="5395445"/>
              <a:ext cx="2857500" cy="1237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A9F1B9-E52F-C77C-6E87-44095F74F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97968">
              <a:off x="5602297" y="5802827"/>
              <a:ext cx="2290123" cy="353648"/>
            </a:xfrm>
            <a:prstGeom prst="rect">
              <a:avLst/>
            </a:prstGeom>
          </p:spPr>
        </p:pic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04B900CC-D04A-F5D7-F517-EFE3378E11E6}"/>
              </a:ext>
            </a:extLst>
          </p:cNvPr>
          <p:cNvSpPr/>
          <p:nvPr/>
        </p:nvSpPr>
        <p:spPr>
          <a:xfrm>
            <a:off x="1106485" y="495474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AB6DBFD-28C2-F38A-0F04-1EFD4755A20B}"/>
              </a:ext>
            </a:extLst>
          </p:cNvPr>
          <p:cNvSpPr/>
          <p:nvPr/>
        </p:nvSpPr>
        <p:spPr>
          <a:xfrm>
            <a:off x="1730833" y="437166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3D3DD0-8BE5-4647-61FC-C6B06421A839}"/>
              </a:ext>
            </a:extLst>
          </p:cNvPr>
          <p:cNvSpPr/>
          <p:nvPr/>
        </p:nvSpPr>
        <p:spPr>
          <a:xfrm>
            <a:off x="1662990" y="553782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B485FD-ED45-55A3-6202-93FEA1D0428F}"/>
              </a:ext>
            </a:extLst>
          </p:cNvPr>
          <p:cNvSpPr/>
          <p:nvPr/>
        </p:nvSpPr>
        <p:spPr>
          <a:xfrm>
            <a:off x="877885" y="4029513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6F5EE-8AE0-D76F-78F9-3385EAE56EFC}"/>
              </a:ext>
            </a:extLst>
          </p:cNvPr>
          <p:cNvSpPr/>
          <p:nvPr/>
        </p:nvSpPr>
        <p:spPr>
          <a:xfrm>
            <a:off x="2305231" y="4979856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D2C590-AB22-9833-A86A-06E9CA12C214}"/>
              </a:ext>
            </a:extLst>
          </p:cNvPr>
          <p:cNvSpPr/>
          <p:nvPr/>
        </p:nvSpPr>
        <p:spPr>
          <a:xfrm>
            <a:off x="2991031" y="3641921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7A7333-552A-B535-E897-B12B9FD9808A}"/>
              </a:ext>
            </a:extLst>
          </p:cNvPr>
          <p:cNvSpPr/>
          <p:nvPr/>
        </p:nvSpPr>
        <p:spPr>
          <a:xfrm>
            <a:off x="2762431" y="5776841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F95576-96E7-EC2F-DBEC-853EC2EBB6B1}"/>
              </a:ext>
            </a:extLst>
          </p:cNvPr>
          <p:cNvSpPr/>
          <p:nvPr/>
        </p:nvSpPr>
        <p:spPr>
          <a:xfrm>
            <a:off x="1695546" y="3619388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5D9B43D-8106-D88A-6284-467F0164CA97}"/>
              </a:ext>
            </a:extLst>
          </p:cNvPr>
          <p:cNvSpPr/>
          <p:nvPr/>
        </p:nvSpPr>
        <p:spPr>
          <a:xfrm>
            <a:off x="3758835" y="4643786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8D8B72-58EB-C931-6662-22B8901580E5}"/>
              </a:ext>
            </a:extLst>
          </p:cNvPr>
          <p:cNvSpPr/>
          <p:nvPr/>
        </p:nvSpPr>
        <p:spPr>
          <a:xfrm>
            <a:off x="3298045" y="530922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87DB542-B84B-CA24-62C0-61102457D6EB}"/>
                  </a:ext>
                </a:extLst>
              </p:cNvPr>
              <p:cNvSpPr/>
              <p:nvPr/>
            </p:nvSpPr>
            <p:spPr>
              <a:xfrm>
                <a:off x="2360834" y="4275106"/>
                <a:ext cx="457200" cy="4572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bar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87DB542-B84B-CA24-62C0-61102457D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834" y="4275106"/>
                <a:ext cx="457200" cy="457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60FCAB43-1157-86D9-CE54-80921782A4C9}"/>
              </a:ext>
            </a:extLst>
          </p:cNvPr>
          <p:cNvSpPr/>
          <p:nvPr/>
        </p:nvSpPr>
        <p:spPr>
          <a:xfrm>
            <a:off x="4149666" y="3993749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FB8E85-FD76-3F9B-E275-D7A0C99571A5}"/>
              </a:ext>
            </a:extLst>
          </p:cNvPr>
          <p:cNvSpPr/>
          <p:nvPr/>
        </p:nvSpPr>
        <p:spPr>
          <a:xfrm>
            <a:off x="2929579" y="4749486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19EAB5-BBC8-35EB-731E-9E5E469A7EB7}"/>
              </a:ext>
            </a:extLst>
          </p:cNvPr>
          <p:cNvSpPr/>
          <p:nvPr/>
        </p:nvSpPr>
        <p:spPr>
          <a:xfrm>
            <a:off x="4212445" y="5453629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C8CBF3F-F594-5127-97DD-1889D2779038}"/>
              </a:ext>
            </a:extLst>
          </p:cNvPr>
          <p:cNvSpPr/>
          <p:nvPr/>
        </p:nvSpPr>
        <p:spPr>
          <a:xfrm>
            <a:off x="2115147" y="613985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C734E5-56F0-4627-82E8-F1C55F0FBA1A}"/>
              </a:ext>
            </a:extLst>
          </p:cNvPr>
          <p:cNvSpPr/>
          <p:nvPr/>
        </p:nvSpPr>
        <p:spPr>
          <a:xfrm>
            <a:off x="3755245" y="3388528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0B9015-760F-A807-E0C3-4CB4F07D5EFE}"/>
                  </a:ext>
                </a:extLst>
              </p:cNvPr>
              <p:cNvSpPr/>
              <p:nvPr/>
            </p:nvSpPr>
            <p:spPr>
              <a:xfrm>
                <a:off x="237805" y="3088133"/>
                <a:ext cx="640080" cy="63627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0B9015-760F-A807-E0C3-4CB4F07D5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05" y="3088133"/>
                <a:ext cx="640080" cy="63627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B45FB3CC-C5D3-E524-4F02-BC93A1E0C10C}"/>
              </a:ext>
            </a:extLst>
          </p:cNvPr>
          <p:cNvSpPr/>
          <p:nvPr/>
        </p:nvSpPr>
        <p:spPr>
          <a:xfrm>
            <a:off x="572493" y="3091992"/>
            <a:ext cx="4706518" cy="3657600"/>
          </a:xfrm>
          <a:custGeom>
            <a:avLst/>
            <a:gdLst>
              <a:gd name="csX0" fmla="*/ 0 w 4706518"/>
              <a:gd name="csY0" fmla="*/ 1828800 h 3657600"/>
              <a:gd name="csX1" fmla="*/ 2353259 w 4706518"/>
              <a:gd name="csY1" fmla="*/ 0 h 3657600"/>
              <a:gd name="csX2" fmla="*/ 4706518 w 4706518"/>
              <a:gd name="csY2" fmla="*/ 1828800 h 3657600"/>
              <a:gd name="csX3" fmla="*/ 2353259 w 4706518"/>
              <a:gd name="csY3" fmla="*/ 3657600 h 3657600"/>
              <a:gd name="csX4" fmla="*/ 0 w 4706518"/>
              <a:gd name="csY4" fmla="*/ 1828800 h 36576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706518" h="3657600" extrusionOk="0">
                <a:moveTo>
                  <a:pt x="0" y="1828800"/>
                </a:moveTo>
                <a:cubicBezTo>
                  <a:pt x="-45367" y="790799"/>
                  <a:pt x="886298" y="62787"/>
                  <a:pt x="2353259" y="0"/>
                </a:cubicBezTo>
                <a:cubicBezTo>
                  <a:pt x="3906983" y="53485"/>
                  <a:pt x="4460312" y="826611"/>
                  <a:pt x="4706518" y="1828800"/>
                </a:cubicBezTo>
                <a:cubicBezTo>
                  <a:pt x="4625133" y="2918295"/>
                  <a:pt x="3609101" y="3899846"/>
                  <a:pt x="2353259" y="3657600"/>
                </a:cubicBezTo>
                <a:cubicBezTo>
                  <a:pt x="846875" y="3544501"/>
                  <a:pt x="48715" y="2862094"/>
                  <a:pt x="0" y="1828800"/>
                </a:cubicBezTo>
                <a:close/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1BE73C-6364-3D00-E059-53D92B3AAD92}"/>
              </a:ext>
            </a:extLst>
          </p:cNvPr>
          <p:cNvSpPr/>
          <p:nvPr/>
        </p:nvSpPr>
        <p:spPr>
          <a:xfrm>
            <a:off x="4380214" y="4557104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6B42108-9DF9-D29A-11B8-769506D7724C}"/>
              </a:ext>
            </a:extLst>
          </p:cNvPr>
          <p:cNvSpPr/>
          <p:nvPr/>
        </p:nvSpPr>
        <p:spPr>
          <a:xfrm>
            <a:off x="3463274" y="6062956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FCA571B-AE4B-B6C9-763B-E4EF607B79A6}"/>
              </a:ext>
            </a:extLst>
          </p:cNvPr>
          <p:cNvSpPr/>
          <p:nvPr/>
        </p:nvSpPr>
        <p:spPr>
          <a:xfrm>
            <a:off x="3367388" y="4079122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41CC3F-2374-0B19-6321-5BBE2CBB57D5}"/>
                  </a:ext>
                </a:extLst>
              </p:cNvPr>
              <p:cNvSpPr txBox="1"/>
              <p:nvPr/>
            </p:nvSpPr>
            <p:spPr>
              <a:xfrm>
                <a:off x="7734803" y="6133299"/>
                <a:ext cx="287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41CC3F-2374-0B19-6321-5BBE2CBB5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803" y="6133299"/>
                <a:ext cx="287450" cy="276999"/>
              </a:xfrm>
              <a:prstGeom prst="rect">
                <a:avLst/>
              </a:prstGeom>
              <a:blipFill>
                <a:blip r:embed="rId7"/>
                <a:stretch>
                  <a:fillRect l="-21277" r="-851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EE8804-60F1-D590-2DCC-D901E4BB84F6}"/>
                  </a:ext>
                </a:extLst>
              </p:cNvPr>
              <p:cNvSpPr txBox="1"/>
              <p:nvPr/>
            </p:nvSpPr>
            <p:spPr>
              <a:xfrm>
                <a:off x="7734803" y="5513162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EE8804-60F1-D590-2DCC-D901E4BB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803" y="5513162"/>
                <a:ext cx="292772" cy="276999"/>
              </a:xfrm>
              <a:prstGeom prst="rect">
                <a:avLst/>
              </a:prstGeom>
              <a:blipFill>
                <a:blip r:embed="rId8"/>
                <a:stretch>
                  <a:fillRect l="-20833" r="-8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E405A3E-AD99-51E8-F589-E3CD364B94A8}"/>
                  </a:ext>
                </a:extLst>
              </p:cNvPr>
              <p:cNvSpPr txBox="1"/>
              <p:nvPr/>
            </p:nvSpPr>
            <p:spPr>
              <a:xfrm>
                <a:off x="7734803" y="4647204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E405A3E-AD99-51E8-F589-E3CD364B9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803" y="4647204"/>
                <a:ext cx="292772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9343BD9-D8CA-9E3E-7E3E-2A1287060D3B}"/>
              </a:ext>
            </a:extLst>
          </p:cNvPr>
          <p:cNvSpPr txBox="1"/>
          <p:nvPr/>
        </p:nvSpPr>
        <p:spPr>
          <a:xfrm>
            <a:off x="4669645" y="6115571"/>
            <a:ext cx="3051346" cy="35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Worst outcome equivalence set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62E209-6F04-A610-BBDC-27082543F028}"/>
              </a:ext>
            </a:extLst>
          </p:cNvPr>
          <p:cNvSpPr txBox="1"/>
          <p:nvPr/>
        </p:nvSpPr>
        <p:spPr>
          <a:xfrm>
            <a:off x="5311886" y="5494966"/>
            <a:ext cx="2452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worst outcome…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A383B-A474-64A2-376E-16177024EBDA}"/>
              </a:ext>
            </a:extLst>
          </p:cNvPr>
          <p:cNvSpPr txBox="1"/>
          <p:nvPr/>
        </p:nvSpPr>
        <p:spPr>
          <a:xfrm>
            <a:off x="5338809" y="4659583"/>
            <a:ext cx="2452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Third worst outcome…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442855-E39E-3CBA-A6AA-06BE9406A986}"/>
                  </a:ext>
                </a:extLst>
              </p:cNvPr>
              <p:cNvSpPr txBox="1"/>
              <p:nvPr/>
            </p:nvSpPr>
            <p:spPr>
              <a:xfrm>
                <a:off x="7679856" y="3243462"/>
                <a:ext cx="3068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442855-E39E-3CBA-A6AA-06BE9406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856" y="3243462"/>
                <a:ext cx="306879" cy="276999"/>
              </a:xfrm>
              <a:prstGeom prst="rect">
                <a:avLst/>
              </a:prstGeom>
              <a:blipFill>
                <a:blip r:embed="rId10"/>
                <a:stretch>
                  <a:fillRect l="-20000" r="-4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CD58E8D3-0DC4-0D90-F5AB-2152FCB53AD6}"/>
              </a:ext>
            </a:extLst>
          </p:cNvPr>
          <p:cNvSpPr txBox="1"/>
          <p:nvPr/>
        </p:nvSpPr>
        <p:spPr>
          <a:xfrm>
            <a:off x="4620061" y="3155166"/>
            <a:ext cx="2948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Best outcome equivalence set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1993C89F-21CE-38DE-F5CC-B3E46830E9B3}"/>
              </a:ext>
            </a:extLst>
          </p:cNvPr>
          <p:cNvCxnSpPr/>
          <p:nvPr/>
        </p:nvCxnSpPr>
        <p:spPr>
          <a:xfrm flipV="1">
            <a:off x="9158402" y="3664701"/>
            <a:ext cx="0" cy="762314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633637BA-5192-0463-699A-7A0D6A6A49F4}"/>
                  </a:ext>
                </a:extLst>
              </p:cNvPr>
              <p:cNvSpPr txBox="1"/>
              <p:nvPr/>
            </p:nvSpPr>
            <p:spPr>
              <a:xfrm>
                <a:off x="10336338" y="6133299"/>
                <a:ext cx="287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633637BA-5192-0463-699A-7A0D6A6A4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338" y="6133299"/>
                <a:ext cx="287450" cy="276999"/>
              </a:xfrm>
              <a:prstGeom prst="rect">
                <a:avLst/>
              </a:prstGeom>
              <a:blipFill>
                <a:blip r:embed="rId11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16288032-0D69-BECC-EF92-8A9A6704CB70}"/>
                  </a:ext>
                </a:extLst>
              </p:cNvPr>
              <p:cNvSpPr txBox="1"/>
              <p:nvPr/>
            </p:nvSpPr>
            <p:spPr>
              <a:xfrm>
                <a:off x="10336338" y="5513162"/>
                <a:ext cx="2874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16288032-0D69-BECC-EF92-8A9A6704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338" y="5513162"/>
                <a:ext cx="287450" cy="276999"/>
              </a:xfrm>
              <a:prstGeom prst="rect">
                <a:avLst/>
              </a:prstGeom>
              <a:blipFill>
                <a:blip r:embed="rId12"/>
                <a:stretch>
                  <a:fillRect l="-12766" r="-851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2DADB886-65E3-C331-F90C-1999ECB43FDF}"/>
                  </a:ext>
                </a:extLst>
              </p:cNvPr>
              <p:cNvSpPr txBox="1"/>
              <p:nvPr/>
            </p:nvSpPr>
            <p:spPr>
              <a:xfrm>
                <a:off x="10336338" y="4643431"/>
                <a:ext cx="2874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2DADB886-65E3-C331-F90C-1999ECB43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338" y="4643431"/>
                <a:ext cx="287450" cy="276999"/>
              </a:xfrm>
              <a:prstGeom prst="rect">
                <a:avLst/>
              </a:prstGeom>
              <a:blipFill>
                <a:blip r:embed="rId13"/>
                <a:stretch>
                  <a:fillRect l="-12766" r="-851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F6EBFF5F-6246-74F8-BD12-D0C5E91341BA}"/>
                  </a:ext>
                </a:extLst>
              </p:cNvPr>
              <p:cNvSpPr txBox="1"/>
              <p:nvPr/>
            </p:nvSpPr>
            <p:spPr>
              <a:xfrm>
                <a:off x="10336338" y="3287533"/>
                <a:ext cx="2874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F6EBFF5F-6246-74F8-BD12-D0C5E9134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338" y="3287533"/>
                <a:ext cx="287450" cy="276999"/>
              </a:xfrm>
              <a:prstGeom prst="rect">
                <a:avLst/>
              </a:prstGeom>
              <a:blipFill>
                <a:blip r:embed="rId14"/>
                <a:stretch>
                  <a:fillRect l="-14894" r="-638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8AA0E22-C708-CABB-21CC-D4AF18B23AF9}"/>
              </a:ext>
            </a:extLst>
          </p:cNvPr>
          <p:cNvGrpSpPr/>
          <p:nvPr/>
        </p:nvGrpSpPr>
        <p:grpSpPr>
          <a:xfrm>
            <a:off x="10828856" y="3108255"/>
            <a:ext cx="1284588" cy="3441884"/>
            <a:chOff x="10828856" y="3108255"/>
            <a:chExt cx="1284588" cy="344188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BBCA64-83DF-6BFB-DA70-450F6E6FC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3751" y="3108255"/>
              <a:ext cx="0" cy="344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FAE797-5216-5386-C905-5A36E599893F}"/>
                </a:ext>
              </a:extLst>
            </p:cNvPr>
            <p:cNvSpPr txBox="1"/>
            <p:nvPr/>
          </p:nvSpPr>
          <p:spPr>
            <a:xfrm>
              <a:off x="10828856" y="4385890"/>
              <a:ext cx="12845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…increasing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numerical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value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77DC158-971B-2745-E4B0-D11CBF9693C9}"/>
              </a:ext>
            </a:extLst>
          </p:cNvPr>
          <p:cNvSpPr txBox="1"/>
          <p:nvPr/>
        </p:nvSpPr>
        <p:spPr>
          <a:xfrm>
            <a:off x="5415702" y="1792132"/>
            <a:ext cx="128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Complete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A500E-8D50-7024-A25D-847BA0E27C5C}"/>
              </a:ext>
            </a:extLst>
          </p:cNvPr>
          <p:cNvSpPr txBox="1"/>
          <p:nvPr/>
        </p:nvSpPr>
        <p:spPr>
          <a:xfrm>
            <a:off x="6840720" y="1792766"/>
            <a:ext cx="1445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Transitive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7A8B9-90A9-1B2C-8D7C-C9C80EF50AA2}"/>
              </a:ext>
            </a:extLst>
          </p:cNvPr>
          <p:cNvSpPr txBox="1"/>
          <p:nvPr/>
        </p:nvSpPr>
        <p:spPr>
          <a:xfrm>
            <a:off x="9720674" y="2821890"/>
            <a:ext cx="1518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Payoff function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8A4D7F-A5F9-9035-44C3-973B4101D13C}"/>
              </a:ext>
            </a:extLst>
          </p:cNvPr>
          <p:cNvSpPr/>
          <p:nvPr/>
        </p:nvSpPr>
        <p:spPr>
          <a:xfrm>
            <a:off x="2463614" y="4409231"/>
            <a:ext cx="245120" cy="254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1A6A0F-1E35-2AD5-1BF5-E7B78D52CF3D}"/>
              </a:ext>
            </a:extLst>
          </p:cNvPr>
          <p:cNvSpPr/>
          <p:nvPr/>
        </p:nvSpPr>
        <p:spPr>
          <a:xfrm>
            <a:off x="2380324" y="3355232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Picture 17" descr="A person and person in black suits&#10;&#10;Description automatically generated">
            <a:extLst>
              <a:ext uri="{FF2B5EF4-FFF2-40B4-BE49-F238E27FC236}">
                <a16:creationId xmlns:a16="http://schemas.microsoft.com/office/drawing/2014/main" id="{0145DE8A-2B4D-E428-EF32-31F408819E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8"/>
            <a:ext cx="1695546" cy="2058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23AF029-C415-02AB-0944-1EC7B04536A3}"/>
                  </a:ext>
                </a:extLst>
              </p:cNvPr>
              <p:cNvSpPr/>
              <p:nvPr/>
            </p:nvSpPr>
            <p:spPr>
              <a:xfrm>
                <a:off x="242362" y="3088132"/>
                <a:ext cx="640080" cy="63627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\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23AF029-C415-02AB-0944-1EC7B0453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62" y="3088132"/>
                <a:ext cx="640080" cy="636277"/>
              </a:xfrm>
              <a:prstGeom prst="ellipse">
                <a:avLst/>
              </a:prstGeom>
              <a:blipFill>
                <a:blip r:embed="rId16"/>
                <a:stretch>
                  <a:fillRect l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A23AA6B-BECC-F3DF-B288-83BC388ADC21}"/>
                  </a:ext>
                </a:extLst>
              </p:cNvPr>
              <p:cNvSpPr/>
              <p:nvPr/>
            </p:nvSpPr>
            <p:spPr>
              <a:xfrm>
                <a:off x="67023" y="2976679"/>
                <a:ext cx="1059442" cy="82369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\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\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A23AA6B-BECC-F3DF-B288-83BC388AD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3" y="2976679"/>
                <a:ext cx="1059442" cy="823697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9FEDFAB-3C86-8E7F-E301-8500AC24EDBF}"/>
                  </a:ext>
                </a:extLst>
              </p:cNvPr>
              <p:cNvSpPr/>
              <p:nvPr/>
            </p:nvSpPr>
            <p:spPr>
              <a:xfrm>
                <a:off x="46111" y="3007213"/>
                <a:ext cx="1517574" cy="63627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\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\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9FEDFAB-3C86-8E7F-E301-8500AC24E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1" y="3007213"/>
                <a:ext cx="1517574" cy="636277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3A12D6A-A087-4E77-C147-741817021152}"/>
              </a:ext>
            </a:extLst>
          </p:cNvPr>
          <p:cNvSpPr txBox="1"/>
          <p:nvPr/>
        </p:nvSpPr>
        <p:spPr>
          <a:xfrm>
            <a:off x="620996" y="2867266"/>
            <a:ext cx="145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…rational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145647-0CE3-ADCF-3D2C-C6D15527D8B0}"/>
                  </a:ext>
                </a:extLst>
              </p:cNvPr>
              <p:cNvSpPr txBox="1"/>
              <p:nvPr/>
            </p:nvSpPr>
            <p:spPr>
              <a:xfrm>
                <a:off x="2360834" y="4760804"/>
                <a:ext cx="114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finite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145647-0CE3-ADCF-3D2C-C6D15527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834" y="4760804"/>
                <a:ext cx="1142411" cy="369332"/>
              </a:xfrm>
              <a:prstGeom prst="rect">
                <a:avLst/>
              </a:prstGeom>
              <a:blipFill>
                <a:blip r:embed="rId19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E751513-1E07-33A0-DC82-E473E33B6699}"/>
              </a:ext>
            </a:extLst>
          </p:cNvPr>
          <p:cNvGrpSpPr/>
          <p:nvPr/>
        </p:nvGrpSpPr>
        <p:grpSpPr>
          <a:xfrm>
            <a:off x="1422574" y="279606"/>
            <a:ext cx="3679783" cy="338554"/>
            <a:chOff x="2053925" y="269189"/>
            <a:chExt cx="3679783" cy="338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F6F5DC-1ED8-8C2B-AE1B-375721BAB8CD}"/>
                </a:ext>
              </a:extLst>
            </p:cNvPr>
            <p:cNvSpPr txBox="1"/>
            <p:nvPr/>
          </p:nvSpPr>
          <p:spPr>
            <a:xfrm>
              <a:off x="2053925" y="269189"/>
              <a:ext cx="1409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Intuitive ideas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640326-25B4-0A7E-ED30-9AA807CCAEFC}"/>
                </a:ext>
              </a:extLst>
            </p:cNvPr>
            <p:cNvSpPr txBox="1"/>
            <p:nvPr/>
          </p:nvSpPr>
          <p:spPr>
            <a:xfrm>
              <a:off x="4038162" y="269189"/>
              <a:ext cx="16955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Math framework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0DBFC95-0F52-CCA2-AEC4-9920CCF877C6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463274" y="438466"/>
              <a:ext cx="5748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DE1A288-8053-D2FF-3E39-CF78D9FCE651}"/>
              </a:ext>
            </a:extLst>
          </p:cNvPr>
          <p:cNvSpPr txBox="1"/>
          <p:nvPr/>
        </p:nvSpPr>
        <p:spPr>
          <a:xfrm>
            <a:off x="5211119" y="-30382"/>
            <a:ext cx="1695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Assumptions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Transitive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070ABC-8749-DEE7-D4B0-86EE00A75B0E}"/>
              </a:ext>
            </a:extLst>
          </p:cNvPr>
          <p:cNvSpPr/>
          <p:nvPr/>
        </p:nvSpPr>
        <p:spPr>
          <a:xfrm>
            <a:off x="3996965" y="2065635"/>
            <a:ext cx="999241" cy="432255"/>
          </a:xfrm>
          <a:custGeom>
            <a:avLst/>
            <a:gdLst>
              <a:gd name="csX0" fmla="*/ 0 w 999241"/>
              <a:gd name="csY0" fmla="*/ 216128 h 432255"/>
              <a:gd name="csX1" fmla="*/ 499621 w 999241"/>
              <a:gd name="csY1" fmla="*/ 0 h 432255"/>
              <a:gd name="csX2" fmla="*/ 999242 w 999241"/>
              <a:gd name="csY2" fmla="*/ 216128 h 432255"/>
              <a:gd name="csX3" fmla="*/ 499621 w 999241"/>
              <a:gd name="csY3" fmla="*/ 432256 h 432255"/>
              <a:gd name="csX4" fmla="*/ 0 w 999241"/>
              <a:gd name="csY4" fmla="*/ 216128 h 4322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99241" h="432255" extrusionOk="0">
                <a:moveTo>
                  <a:pt x="0" y="216128"/>
                </a:moveTo>
                <a:cubicBezTo>
                  <a:pt x="-25444" y="81070"/>
                  <a:pt x="191612" y="12038"/>
                  <a:pt x="499621" y="0"/>
                </a:cubicBezTo>
                <a:cubicBezTo>
                  <a:pt x="807616" y="6750"/>
                  <a:pt x="964553" y="97867"/>
                  <a:pt x="999242" y="216128"/>
                </a:cubicBezTo>
                <a:cubicBezTo>
                  <a:pt x="973376" y="360751"/>
                  <a:pt x="766202" y="483949"/>
                  <a:pt x="499621" y="432256"/>
                </a:cubicBezTo>
                <a:cubicBezTo>
                  <a:pt x="218837" y="429602"/>
                  <a:pt x="20002" y="345049"/>
                  <a:pt x="0" y="21612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BBBBA77-C4F5-6CC4-8B77-8C496D47DE4B}"/>
                  </a:ext>
                </a:extLst>
              </p:cNvPr>
              <p:cNvSpPr/>
              <p:nvPr/>
            </p:nvSpPr>
            <p:spPr>
              <a:xfrm>
                <a:off x="2601358" y="4625013"/>
                <a:ext cx="640080" cy="63627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BBBBA77-C4F5-6CC4-8B77-8C496D47D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358" y="4625013"/>
                <a:ext cx="640080" cy="636277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4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5474 0.2560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60196 0.26829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1340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48412 0.3018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06" y="1509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54752 -0.01597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48711 -0.22778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49" y="-11389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62799 0.0710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93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0.67643 -0.26435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15" y="-13218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32514 -0.20047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1025" grpId="0"/>
      <p:bldP spid="1026" grpId="0"/>
      <p:bldP spid="1027" grpId="0"/>
      <p:bldP spid="1028" grpId="0"/>
      <p:bldP spid="10" grpId="0"/>
      <p:bldP spid="12" grpId="0"/>
      <p:bldP spid="13" grpId="0"/>
      <p:bldP spid="14" grpId="0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" grpId="0"/>
      <p:bldP spid="7" grpId="0"/>
      <p:bldP spid="7" grpId="1"/>
      <p:bldP spid="27" grpId="0"/>
      <p:bldP spid="22" grpId="0" animBg="1"/>
      <p:bldP spid="22" grpId="1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2BEA1-07D2-D93A-6C41-3B48175A0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DB01300-8147-8C28-3764-41836A1AA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64F6050A-3C44-CE2C-E4B3-2547681AD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4EDF5-F236-4789-E3D1-490CCA8DC3C6}"/>
                  </a:ext>
                </a:extLst>
              </p:cNvPr>
              <p:cNvSpPr txBox="1"/>
              <p:nvPr/>
            </p:nvSpPr>
            <p:spPr>
              <a:xfrm>
                <a:off x="572492" y="2071316"/>
                <a:ext cx="11018520" cy="9004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If the set of outcomes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finite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then any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rational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preference relation over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can be represented by a payoff function.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4EDF5-F236-4789-E3D1-490CCA8D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2071316"/>
                <a:ext cx="11018520" cy="900484"/>
              </a:xfrm>
              <a:prstGeom prst="rect">
                <a:avLst/>
              </a:prstGeom>
              <a:blipFill>
                <a:blip r:embed="rId2"/>
                <a:stretch>
                  <a:fillRect l="-885" t="-5405" r="-1384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7954FFE-825A-A6CD-3F6B-0FFBCDC2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</a:t>
            </a:r>
            <a:r>
              <a:rPr lang="en-US" sz="54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5400" dirty="0"/>
              <a:t> Function: </a:t>
            </a:r>
            <a:r>
              <a:rPr lang="en-US" sz="5400" dirty="0">
                <a:solidFill>
                  <a:srgbClr val="7030A0"/>
                </a:solidFill>
              </a:rPr>
              <a:t>Existence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0E05A-5E94-E0FF-6F76-E0B791EBA79D}"/>
              </a:ext>
            </a:extLst>
          </p:cNvPr>
          <p:cNvSpPr txBox="1"/>
          <p:nvPr/>
        </p:nvSpPr>
        <p:spPr>
          <a:xfrm>
            <a:off x="572492" y="3063240"/>
            <a:ext cx="1101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(by construction)—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C7E4B1-39CC-BA19-71D0-B4C18EAABF9F}"/>
                  </a:ext>
                </a:extLst>
              </p:cNvPr>
              <p:cNvSpPr txBox="1"/>
              <p:nvPr/>
            </p:nvSpPr>
            <p:spPr>
              <a:xfrm>
                <a:off x="572492" y="3675968"/>
                <a:ext cx="11018520" cy="672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The preference relation is complete and transitive.  We can, therefore, find a least-preferred outcome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ba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such that all other outcomes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are at least as good as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ba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.  That is,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≿</m:t>
                    </m:r>
                    <m:bar>
                      <m:bar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ba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for all other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C7E4B1-39CC-BA19-71D0-B4C18EAAB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3675968"/>
                <a:ext cx="11018520" cy="672364"/>
              </a:xfrm>
              <a:prstGeom prst="rect">
                <a:avLst/>
              </a:prstGeom>
              <a:blipFill>
                <a:blip r:embed="rId5"/>
                <a:stretch>
                  <a:fillRect l="-387" t="-272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219601-24CF-D725-8D23-F857F86DA075}"/>
                  </a:ext>
                </a:extLst>
              </p:cNvPr>
              <p:cNvSpPr txBox="1"/>
              <p:nvPr/>
            </p:nvSpPr>
            <p:spPr>
              <a:xfrm>
                <a:off x="572492" y="4591728"/>
                <a:ext cx="11018520" cy="672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We can then define the ‘worst outcome equivalence set,’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to include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ba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and any other outcome for which the player is indifferent between it and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ba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219601-24CF-D725-8D23-F857F86DA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4591728"/>
                <a:ext cx="11018520" cy="672364"/>
              </a:xfrm>
              <a:prstGeom prst="rect">
                <a:avLst/>
              </a:prstGeom>
              <a:blipFill>
                <a:blip r:embed="rId6"/>
                <a:stretch>
                  <a:fillRect l="-387" t="-2703" r="-775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E41ED1-688E-8995-3FFB-1499BF683656}"/>
                  </a:ext>
                </a:extLst>
              </p:cNvPr>
              <p:cNvSpPr txBox="1"/>
              <p:nvPr/>
            </p:nvSpPr>
            <p:spPr>
              <a:xfrm>
                <a:off x="572492" y="5507488"/>
                <a:ext cx="110185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From the remaining elements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\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(all elements in set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that are not in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), we can define the ‘second worst outcome equivalence set,’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E41ED1-688E-8995-3FFB-1499BF683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5507488"/>
                <a:ext cx="11018520" cy="646331"/>
              </a:xfrm>
              <a:prstGeom prst="rect">
                <a:avLst/>
              </a:prstGeom>
              <a:blipFill>
                <a:blip r:embed="rId7"/>
                <a:stretch>
                  <a:fillRect l="-38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9C692-ED36-88BD-7391-D1D26824C8D1}"/>
              </a:ext>
            </a:extLst>
          </p:cNvPr>
          <p:cNvSpPr txBox="1"/>
          <p:nvPr/>
        </p:nvSpPr>
        <p:spPr>
          <a:xfrm>
            <a:off x="5415702" y="1792132"/>
            <a:ext cx="128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Complete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52286-E841-8FF5-3819-E097589A2A17}"/>
              </a:ext>
            </a:extLst>
          </p:cNvPr>
          <p:cNvSpPr txBox="1"/>
          <p:nvPr/>
        </p:nvSpPr>
        <p:spPr>
          <a:xfrm>
            <a:off x="6840720" y="1792766"/>
            <a:ext cx="1445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Transitive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3A542F-E935-BC2B-4934-73B93F1CFC43}"/>
              </a:ext>
            </a:extLst>
          </p:cNvPr>
          <p:cNvGrpSpPr/>
          <p:nvPr/>
        </p:nvGrpSpPr>
        <p:grpSpPr>
          <a:xfrm rot="735545">
            <a:off x="9774515" y="288705"/>
            <a:ext cx="2138472" cy="1027846"/>
            <a:chOff x="5323032" y="5395445"/>
            <a:chExt cx="2857500" cy="1237673"/>
          </a:xfrm>
        </p:grpSpPr>
        <p:pic>
          <p:nvPicPr>
            <p:cNvPr id="6" name="Picture 16" descr="Blank Stamp Outline Wide | Great PowerPoint ClipArt for ...">
              <a:extLst>
                <a:ext uri="{FF2B5EF4-FFF2-40B4-BE49-F238E27FC236}">
                  <a16:creationId xmlns:a16="http://schemas.microsoft.com/office/drawing/2014/main" id="{A634B5CB-2B1B-F034-A8BF-902C90F54D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96" b="26891"/>
            <a:stretch/>
          </p:blipFill>
          <p:spPr bwMode="auto">
            <a:xfrm>
              <a:off x="5323032" y="5395445"/>
              <a:ext cx="2857500" cy="1237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F014F5-9404-F72F-1E99-E17EF79D5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97968">
              <a:off x="5602297" y="5802827"/>
              <a:ext cx="2290123" cy="353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185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70B9C-DC66-8A5C-9ACA-AC7B03B9C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4957F48-E2EE-2F6A-1134-5EBA9DE22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478E9FAB-482B-C487-DF25-A52DDE455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0AA02-DF83-B915-4A5E-AFDDD18F55B1}"/>
                  </a:ext>
                </a:extLst>
              </p:cNvPr>
              <p:cNvSpPr txBox="1"/>
              <p:nvPr/>
            </p:nvSpPr>
            <p:spPr>
              <a:xfrm>
                <a:off x="572492" y="2071316"/>
                <a:ext cx="11018520" cy="9004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If the set of outcomes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finite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then any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rational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preference relation over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can be represented by a payoff function.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0AA02-DF83-B915-4A5E-AFDDD18F5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2071316"/>
                <a:ext cx="11018520" cy="900484"/>
              </a:xfrm>
              <a:prstGeom prst="rect">
                <a:avLst/>
              </a:prstGeom>
              <a:blipFill>
                <a:blip r:embed="rId2"/>
                <a:stretch>
                  <a:fillRect l="-885" t="-5405" r="-1384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FA770A-137C-AFB3-5EDC-717B3175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</a:t>
            </a:r>
            <a:r>
              <a:rPr lang="en-US" sz="5400" dirty="0">
                <a:solidFill>
                  <a:srgbClr val="0070C0"/>
                </a:solidFill>
                <a:latin typeface="Segoe Script" panose="030B0504020000000003" pitchFamily="66" charset="0"/>
              </a:rPr>
              <a:t>Payoff</a:t>
            </a:r>
            <a:r>
              <a:rPr lang="en-US" sz="5400" dirty="0"/>
              <a:t> Function: </a:t>
            </a:r>
            <a:r>
              <a:rPr lang="en-US" sz="5400" dirty="0">
                <a:solidFill>
                  <a:srgbClr val="7030A0"/>
                </a:solidFill>
              </a:rPr>
              <a:t>Existence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ECA52-D832-33C4-B3F1-FD64F000459B}"/>
              </a:ext>
            </a:extLst>
          </p:cNvPr>
          <p:cNvSpPr txBox="1"/>
          <p:nvPr/>
        </p:nvSpPr>
        <p:spPr>
          <a:xfrm>
            <a:off x="572492" y="3063240"/>
            <a:ext cx="1101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(by construction)—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F4D348-CF11-7A6B-EC71-BD824B0C47E4}"/>
                  </a:ext>
                </a:extLst>
              </p:cNvPr>
              <p:cNvSpPr txBox="1"/>
              <p:nvPr/>
            </p:nvSpPr>
            <p:spPr>
              <a:xfrm>
                <a:off x="572492" y="3711479"/>
                <a:ext cx="110185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Continue in this fashion until the ‘best outcome equivalence set,’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is created. 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finite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≿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rational, such a finite collection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equivalent sets exists.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F4D348-CF11-7A6B-EC71-BD824B0C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3711479"/>
                <a:ext cx="11018520" cy="646331"/>
              </a:xfrm>
              <a:prstGeom prst="rect">
                <a:avLst/>
              </a:prstGeom>
              <a:blipFill>
                <a:blip r:embed="rId5"/>
                <a:stretch>
                  <a:fillRect l="-387" t="-4717" r="-443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FC351-724F-B8DA-1C05-BE48CD8BCD6C}"/>
                  </a:ext>
                </a:extLst>
              </p:cNvPr>
              <p:cNvSpPr txBox="1"/>
              <p:nvPr/>
            </p:nvSpPr>
            <p:spPr>
              <a:xfrm>
                <a:off x="572492" y="4636717"/>
                <a:ext cx="110185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Now consider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arbitrary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&gt;…&gt;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and assign payoffs according to the function defined by—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For any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FC351-724F-B8DA-1C05-BE48CD8BC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4636717"/>
                <a:ext cx="11018520" cy="923330"/>
              </a:xfrm>
              <a:prstGeom prst="rect">
                <a:avLst/>
              </a:prstGeom>
              <a:blipFill>
                <a:blip r:embed="rId6"/>
                <a:stretch>
                  <a:fillRect l="-387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0D0FB1-D231-EB48-2C56-83EE341B6068}"/>
                  </a:ext>
                </a:extLst>
              </p:cNvPr>
              <p:cNvSpPr txBox="1"/>
              <p:nvPr/>
            </p:nvSpPr>
            <p:spPr>
              <a:xfrm>
                <a:off x="572492" y="5839691"/>
                <a:ext cx="11018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This payoff function represents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≿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.  Hence, we’ve proved that such a function exists.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0D0FB1-D231-EB48-2C56-83EE341B6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2" y="5839691"/>
                <a:ext cx="11018520" cy="369332"/>
              </a:xfrm>
              <a:prstGeom prst="rect">
                <a:avLst/>
              </a:prstGeom>
              <a:blipFill>
                <a:blip r:embed="rId7"/>
                <a:stretch>
                  <a:fillRect l="-38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9E82F5-AC75-230E-2104-5B57AB38F263}"/>
              </a:ext>
            </a:extLst>
          </p:cNvPr>
          <p:cNvSpPr txBox="1"/>
          <p:nvPr/>
        </p:nvSpPr>
        <p:spPr>
          <a:xfrm>
            <a:off x="5415702" y="1792132"/>
            <a:ext cx="128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Complete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A3FFA-1445-6EE5-7BAF-764D7D03E169}"/>
              </a:ext>
            </a:extLst>
          </p:cNvPr>
          <p:cNvSpPr txBox="1"/>
          <p:nvPr/>
        </p:nvSpPr>
        <p:spPr>
          <a:xfrm>
            <a:off x="6840720" y="1792766"/>
            <a:ext cx="1445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Script" panose="030B0504020000000003" pitchFamily="66" charset="0"/>
                <a:ea typeface="+mn-ea"/>
                <a:cs typeface="+mn-cs"/>
              </a:rPr>
              <a:t>Transitive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D8B0E8-46EE-6909-93D4-41BAD6BC7873}"/>
              </a:ext>
            </a:extLst>
          </p:cNvPr>
          <p:cNvGrpSpPr/>
          <p:nvPr/>
        </p:nvGrpSpPr>
        <p:grpSpPr>
          <a:xfrm rot="735545">
            <a:off x="9774515" y="288705"/>
            <a:ext cx="2138472" cy="1027846"/>
            <a:chOff x="5323032" y="5395445"/>
            <a:chExt cx="2857500" cy="1237673"/>
          </a:xfrm>
        </p:grpSpPr>
        <p:pic>
          <p:nvPicPr>
            <p:cNvPr id="12" name="Picture 16" descr="Blank Stamp Outline Wide | Great PowerPoint ClipArt for ...">
              <a:extLst>
                <a:ext uri="{FF2B5EF4-FFF2-40B4-BE49-F238E27FC236}">
                  <a16:creationId xmlns:a16="http://schemas.microsoft.com/office/drawing/2014/main" id="{50E09E2A-55CC-A931-FE4D-5A6D7C61B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96" b="26891"/>
            <a:stretch/>
          </p:blipFill>
          <p:spPr bwMode="auto">
            <a:xfrm>
              <a:off x="5323032" y="5395445"/>
              <a:ext cx="2857500" cy="1237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A94117-BABD-BC92-543E-2A7370AAB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97968">
              <a:off x="5602297" y="5802827"/>
              <a:ext cx="2290123" cy="353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42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4452C-9D32-C798-82B0-D6A22C7CC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1"/>
            <a:ext cx="7319175" cy="3374931"/>
          </a:xfrm>
        </p:spPr>
        <p:txBody>
          <a:bodyPr>
            <a:normAutofit/>
          </a:bodyPr>
          <a:lstStyle/>
          <a:p>
            <a:br>
              <a:rPr lang="en-IN" sz="1800" dirty="0">
                <a:solidFill>
                  <a:srgbClr val="C00000"/>
                </a:solidFill>
              </a:rPr>
            </a:br>
            <a:r>
              <a:rPr lang="en-IN" sz="1800" dirty="0">
                <a:solidFill>
                  <a:srgbClr val="C00000"/>
                </a:solidFill>
              </a:rPr>
              <a:t>TOPIC 1</a:t>
            </a:r>
            <a:br>
              <a:rPr lang="en-IN" sz="1800" dirty="0">
                <a:solidFill>
                  <a:srgbClr val="C00000"/>
                </a:solidFill>
              </a:rPr>
            </a:br>
            <a:br>
              <a:rPr lang="en-US" sz="5600" dirty="0"/>
            </a:br>
            <a:r>
              <a:rPr lang="en-IN" sz="5600" dirty="0"/>
              <a:t>The </a:t>
            </a:r>
            <a:r>
              <a:rPr lang="en-IN" sz="5600" dirty="0">
                <a:solidFill>
                  <a:srgbClr val="0070C0"/>
                </a:solidFill>
                <a:latin typeface="Segoe Script" panose="030B0504020000000003" pitchFamily="66" charset="0"/>
              </a:rPr>
              <a:t>Rational</a:t>
            </a:r>
            <a:r>
              <a:rPr lang="en-IN" sz="5600" dirty="0">
                <a:solidFill>
                  <a:srgbClr val="0070C0"/>
                </a:solidFill>
              </a:rPr>
              <a:t> </a:t>
            </a:r>
            <a:r>
              <a:rPr lang="en-IN" sz="5600" dirty="0">
                <a:solidFill>
                  <a:srgbClr val="0070C0"/>
                </a:solidFill>
                <a:latin typeface="Segoe Script" panose="030B0504020000000003" pitchFamily="66" charset="0"/>
              </a:rPr>
              <a:t>Choice</a:t>
            </a:r>
            <a:r>
              <a:rPr lang="en-IN" sz="5600" dirty="0"/>
              <a:t> Paradigm</a:t>
            </a:r>
            <a:endParaRPr lang="en-US" sz="5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D3C16-9008-FD38-F587-19AF1E3CF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IN" dirty="0"/>
              <a:t>Core Ideas &amp; </a:t>
            </a:r>
            <a:r>
              <a:rPr lang="en-IN" dirty="0">
                <a:solidFill>
                  <a:srgbClr val="0070C0"/>
                </a:solidFill>
              </a:rPr>
              <a:t>Vocabulary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1" name="Graphic 30" descr="Head with Gears">
            <a:extLst>
              <a:ext uri="{FF2B5EF4-FFF2-40B4-BE49-F238E27FC236}">
                <a16:creationId xmlns:a16="http://schemas.microsoft.com/office/drawing/2014/main" id="{B20EF42A-8D6B-5F4B-590F-31AD9742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F97678-D1B6-FE24-FD16-3A2412DA2A0A}"/>
              </a:ext>
            </a:extLst>
          </p:cNvPr>
          <p:cNvSpPr txBox="1"/>
          <p:nvPr/>
        </p:nvSpPr>
        <p:spPr>
          <a:xfrm>
            <a:off x="620973" y="4988704"/>
            <a:ext cx="982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Theory</a:t>
            </a:r>
            <a:r>
              <a:rPr lang="en-US" dirty="0"/>
              <a:t>: How </a:t>
            </a:r>
            <a:r>
              <a:rPr lang="en-US" dirty="0">
                <a:solidFill>
                  <a:srgbClr val="7030A0"/>
                </a:solidFill>
              </a:rPr>
              <a:t>individuals</a:t>
            </a:r>
            <a:r>
              <a:rPr lang="en-US" dirty="0"/>
              <a:t> make choices under conditions of </a:t>
            </a:r>
            <a:r>
              <a:rPr lang="en-US" dirty="0">
                <a:solidFill>
                  <a:srgbClr val="7030A0"/>
                </a:solidFill>
              </a:rPr>
              <a:t>uncertainty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risk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4F5D63-B3FF-2BC4-9530-18C55EF60526}"/>
              </a:ext>
            </a:extLst>
          </p:cNvPr>
          <p:cNvGrpSpPr/>
          <p:nvPr/>
        </p:nvGrpSpPr>
        <p:grpSpPr>
          <a:xfrm>
            <a:off x="2325937" y="784309"/>
            <a:ext cx="3870420" cy="1489875"/>
            <a:chOff x="5811192" y="-138452"/>
            <a:chExt cx="3870420" cy="14898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D873F0-9714-C2D6-5427-0CB869A0C7F2}"/>
                </a:ext>
              </a:extLst>
            </p:cNvPr>
            <p:cNvSpPr txBox="1"/>
            <p:nvPr/>
          </p:nvSpPr>
          <p:spPr>
            <a:xfrm>
              <a:off x="5811192" y="462805"/>
              <a:ext cx="1151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Segoe Script" panose="030B0504020000000003" pitchFamily="66" charset="0"/>
                </a:rPr>
                <a:t>Computer Scientists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6DB636-3C86-96EA-233A-BF3B36463B5F}"/>
                </a:ext>
              </a:extLst>
            </p:cNvPr>
            <p:cNvSpPr txBox="1"/>
            <p:nvPr/>
          </p:nvSpPr>
          <p:spPr>
            <a:xfrm>
              <a:off x="6157597" y="-52895"/>
              <a:ext cx="1537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Segoe Script" panose="030B0504020000000003" pitchFamily="66" charset="0"/>
                </a:rPr>
                <a:t>Statisticians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2395F4-B3CE-968F-EBFE-3E132ED6D06A}"/>
                </a:ext>
              </a:extLst>
            </p:cNvPr>
            <p:cNvSpPr txBox="1"/>
            <p:nvPr/>
          </p:nvSpPr>
          <p:spPr>
            <a:xfrm>
              <a:off x="6733113" y="1043646"/>
              <a:ext cx="1431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Segoe Script" panose="030B0504020000000003" pitchFamily="66" charset="0"/>
                </a:rPr>
                <a:t>Psychologists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69D0C2-F117-323F-1F88-32A329266CC6}"/>
                </a:ext>
              </a:extLst>
            </p:cNvPr>
            <p:cNvSpPr txBox="1"/>
            <p:nvPr/>
          </p:nvSpPr>
          <p:spPr>
            <a:xfrm>
              <a:off x="8164527" y="-138452"/>
              <a:ext cx="1517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Segoe Script" panose="030B0504020000000003" pitchFamily="66" charset="0"/>
                </a:rPr>
                <a:t>Philosophers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A8D69-9B34-03B9-FD93-D6EC85C86721}"/>
                </a:ext>
              </a:extLst>
            </p:cNvPr>
            <p:cNvSpPr txBox="1"/>
            <p:nvPr/>
          </p:nvSpPr>
          <p:spPr>
            <a:xfrm>
              <a:off x="8231458" y="726813"/>
              <a:ext cx="145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Segoe Script" panose="030B0504020000000003" pitchFamily="66" charset="0"/>
                </a:rPr>
                <a:t>Economists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68D82C-6D17-0B18-4C17-D1B29F8BF65F}"/>
              </a:ext>
            </a:extLst>
          </p:cNvPr>
          <p:cNvGrpSpPr/>
          <p:nvPr/>
        </p:nvGrpSpPr>
        <p:grpSpPr>
          <a:xfrm>
            <a:off x="688383" y="5391412"/>
            <a:ext cx="8574489" cy="584775"/>
            <a:chOff x="688383" y="5391412"/>
            <a:chExt cx="8574489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3394E9-5C33-6E95-8194-A2485BA96318}"/>
                </a:ext>
              </a:extLst>
            </p:cNvPr>
            <p:cNvSpPr txBox="1"/>
            <p:nvPr/>
          </p:nvSpPr>
          <p:spPr>
            <a:xfrm>
              <a:off x="1143940" y="5391412"/>
              <a:ext cx="8118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Descriptive</a:t>
              </a:r>
              <a:r>
                <a:rPr lang="en-US" sz="1600" dirty="0"/>
                <a:t>: Seeks to explain and predict how </a:t>
              </a:r>
              <a:r>
                <a:rPr lang="en-US" sz="1600" b="1" dirty="0">
                  <a:solidFill>
                    <a:srgbClr val="7030A0"/>
                  </a:solidFill>
                </a:rPr>
                <a:t>real</a:t>
              </a:r>
              <a:r>
                <a:rPr lang="en-US" sz="1600" dirty="0"/>
                <a:t> people </a:t>
              </a:r>
              <a:r>
                <a:rPr lang="en-US" sz="1600" b="1" dirty="0">
                  <a:solidFill>
                    <a:srgbClr val="7030A0"/>
                  </a:solidFill>
                </a:rPr>
                <a:t>actually</a:t>
              </a:r>
              <a:r>
                <a:rPr lang="en-US" sz="1600" dirty="0"/>
                <a:t> make decisions </a:t>
              </a:r>
            </a:p>
            <a:p>
              <a:r>
                <a:rPr lang="en-US" sz="1600" i="1" dirty="0"/>
                <a:t>(empirical, experimental psychology)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533F708-B4FF-2785-2AC4-B8C4BC2E50FA}"/>
                </a:ext>
              </a:extLst>
            </p:cNvPr>
            <p:cNvSpPr/>
            <p:nvPr/>
          </p:nvSpPr>
          <p:spPr>
            <a:xfrm>
              <a:off x="688383" y="5445442"/>
              <a:ext cx="440556" cy="2127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72F338-9C49-A4F1-507D-B098749A5242}"/>
              </a:ext>
            </a:extLst>
          </p:cNvPr>
          <p:cNvGrpSpPr/>
          <p:nvPr/>
        </p:nvGrpSpPr>
        <p:grpSpPr>
          <a:xfrm>
            <a:off x="688383" y="6004826"/>
            <a:ext cx="9370017" cy="338554"/>
            <a:chOff x="688383" y="5729966"/>
            <a:chExt cx="9370017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1A8B30-7A26-C379-CA79-D8695297DB78}"/>
                </a:ext>
              </a:extLst>
            </p:cNvPr>
            <p:cNvSpPr txBox="1"/>
            <p:nvPr/>
          </p:nvSpPr>
          <p:spPr>
            <a:xfrm>
              <a:off x="1143941" y="5729966"/>
              <a:ext cx="8914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Normative</a:t>
              </a:r>
              <a:r>
                <a:rPr lang="en-US" sz="1600" dirty="0"/>
                <a:t>: Seeks to prescribe what a </a:t>
              </a:r>
              <a:r>
                <a:rPr lang="en-US" sz="1600" b="1" dirty="0">
                  <a:solidFill>
                    <a:srgbClr val="7030A0"/>
                  </a:solidFill>
                </a:rPr>
                <a:t>rational</a:t>
              </a:r>
              <a:r>
                <a:rPr lang="en-US" sz="1600" dirty="0"/>
                <a:t> decision-maker </a:t>
              </a:r>
              <a:r>
                <a:rPr lang="en-US" sz="1600" b="1" dirty="0">
                  <a:solidFill>
                    <a:srgbClr val="7030A0"/>
                  </a:solidFill>
                </a:rPr>
                <a:t>ought</a:t>
              </a:r>
              <a:r>
                <a:rPr lang="en-US" sz="1600" dirty="0"/>
                <a:t> to do </a:t>
              </a:r>
              <a:r>
                <a:rPr lang="en-US" sz="1600" i="1" dirty="0"/>
                <a:t>(math models)</a:t>
              </a:r>
              <a:endParaRPr lang="en-US" sz="1600" dirty="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69CB96C-400C-07FC-CABE-E7E597E7611B}"/>
                </a:ext>
              </a:extLst>
            </p:cNvPr>
            <p:cNvSpPr/>
            <p:nvPr/>
          </p:nvSpPr>
          <p:spPr>
            <a:xfrm>
              <a:off x="688383" y="5792889"/>
              <a:ext cx="440556" cy="2127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00BA0E66-3873-9FA0-5B4C-1E385B9F0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6534" y="5956008"/>
            <a:ext cx="440556" cy="4405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28A0E6-D3E2-FFF6-F68B-017D1F6C3EC5}"/>
              </a:ext>
            </a:extLst>
          </p:cNvPr>
          <p:cNvSpPr txBox="1"/>
          <p:nvPr/>
        </p:nvSpPr>
        <p:spPr>
          <a:xfrm>
            <a:off x="8814435" y="4593370"/>
            <a:ext cx="2009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Script" panose="030B0504020000000003" pitchFamily="66" charset="0"/>
              </a:rPr>
              <a:t>…of game theory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410AB8-6D07-87CE-4949-1B1FDF3780C5}"/>
              </a:ext>
            </a:extLst>
          </p:cNvPr>
          <p:cNvSpPr txBox="1"/>
          <p:nvPr/>
        </p:nvSpPr>
        <p:spPr>
          <a:xfrm>
            <a:off x="9496699" y="5371233"/>
            <a:ext cx="190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Script" panose="030B0504020000000003" pitchFamily="66" charset="0"/>
              </a:rPr>
              <a:t>- Limited</a:t>
            </a:r>
          </a:p>
          <a:p>
            <a:r>
              <a:rPr lang="en-US" sz="1600" dirty="0">
                <a:solidFill>
                  <a:srgbClr val="0070C0"/>
                </a:solidFill>
                <a:latin typeface="Segoe Script" panose="030B0504020000000003" pitchFamily="66" charset="0"/>
              </a:rPr>
              <a:t>- Fundamental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E0CAFA-C974-8451-F52F-36F3AB48D200}"/>
              </a:ext>
            </a:extLst>
          </p:cNvPr>
          <p:cNvGrpSpPr/>
          <p:nvPr/>
        </p:nvGrpSpPr>
        <p:grpSpPr>
          <a:xfrm>
            <a:off x="6283605" y="1118722"/>
            <a:ext cx="5781773" cy="1466358"/>
            <a:chOff x="6321461" y="1685873"/>
            <a:chExt cx="5781773" cy="14663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D4BFBE-1F22-0953-A40F-66732232737B}"/>
                </a:ext>
              </a:extLst>
            </p:cNvPr>
            <p:cNvSpPr txBox="1"/>
            <p:nvPr/>
          </p:nvSpPr>
          <p:spPr>
            <a:xfrm>
              <a:off x="6321461" y="1685873"/>
              <a:ext cx="57817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 </a:t>
              </a:r>
              <a:r>
                <a:rPr lang="en-US" sz="1600" b="1" dirty="0"/>
                <a:t>subset of normative </a:t>
              </a:r>
              <a:r>
                <a:rPr lang="en-US" sz="1600" dirty="0"/>
                <a:t>decision theory that studies how…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…</a:t>
              </a:r>
              <a:r>
                <a:rPr lang="en-US" sz="1600" b="1" dirty="0"/>
                <a:t>rational</a:t>
              </a:r>
              <a:r>
                <a:rPr lang="en-US" sz="1600" dirty="0"/>
                <a:t> agents choose </a:t>
              </a:r>
              <a:r>
                <a:rPr lang="en-US" sz="1600" b="1" dirty="0"/>
                <a:t>actions</a:t>
              </a:r>
              <a:r>
                <a:rPr lang="en-US" sz="1600" dirty="0"/>
                <a:t> to </a:t>
              </a:r>
              <a:r>
                <a:rPr lang="en-US" sz="1600" b="1" dirty="0"/>
                <a:t>maximize utility</a:t>
              </a:r>
              <a:r>
                <a:rPr lang="en-US" sz="1600" dirty="0"/>
                <a:t>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…given their </a:t>
              </a:r>
              <a:r>
                <a:rPr lang="en-US" sz="1600" b="1" dirty="0"/>
                <a:t>preferences</a:t>
              </a:r>
              <a:r>
                <a:rPr lang="en-US" sz="1600" dirty="0"/>
                <a:t> and available </a:t>
              </a:r>
              <a:r>
                <a:rPr lang="en-US" sz="1600" b="1" dirty="0"/>
                <a:t>information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D734D4D-C674-FAE0-85E1-814E570FE2F6}"/>
                </a:ext>
              </a:extLst>
            </p:cNvPr>
            <p:cNvSpPr/>
            <p:nvPr/>
          </p:nvSpPr>
          <p:spPr>
            <a:xfrm>
              <a:off x="7344012" y="2533558"/>
              <a:ext cx="1140259" cy="618673"/>
            </a:xfrm>
            <a:custGeom>
              <a:avLst/>
              <a:gdLst>
                <a:gd name="connsiteX0" fmla="*/ 0 w 1005840"/>
                <a:gd name="connsiteY0" fmla="*/ 621792 h 621792"/>
                <a:gd name="connsiteX1" fmla="*/ 228600 w 1005840"/>
                <a:gd name="connsiteY1" fmla="*/ 493776 h 621792"/>
                <a:gd name="connsiteX2" fmla="*/ 457200 w 1005840"/>
                <a:gd name="connsiteY2" fmla="*/ 411480 h 621792"/>
                <a:gd name="connsiteX3" fmla="*/ 713232 w 1005840"/>
                <a:gd name="connsiteY3" fmla="*/ 265176 h 621792"/>
                <a:gd name="connsiteX4" fmla="*/ 841248 w 1005840"/>
                <a:gd name="connsiteY4" fmla="*/ 164592 h 621792"/>
                <a:gd name="connsiteX5" fmla="*/ 978408 w 1005840"/>
                <a:gd name="connsiteY5" fmla="*/ 36576 h 621792"/>
                <a:gd name="connsiteX6" fmla="*/ 1005840 w 1005840"/>
                <a:gd name="connsiteY6" fmla="*/ 0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5840" h="621792">
                  <a:moveTo>
                    <a:pt x="0" y="621792"/>
                  </a:moveTo>
                  <a:cubicBezTo>
                    <a:pt x="76200" y="579120"/>
                    <a:pt x="146428" y="523358"/>
                    <a:pt x="228600" y="493776"/>
                  </a:cubicBezTo>
                  <a:cubicBezTo>
                    <a:pt x="304800" y="466344"/>
                    <a:pt x="382559" y="442908"/>
                    <a:pt x="457200" y="411480"/>
                  </a:cubicBezTo>
                  <a:cubicBezTo>
                    <a:pt x="501023" y="393028"/>
                    <a:pt x="682017" y="286704"/>
                    <a:pt x="713232" y="265176"/>
                  </a:cubicBezTo>
                  <a:cubicBezTo>
                    <a:pt x="757906" y="234366"/>
                    <a:pt x="801310" y="201335"/>
                    <a:pt x="841248" y="164592"/>
                  </a:cubicBezTo>
                  <a:cubicBezTo>
                    <a:pt x="995721" y="22477"/>
                    <a:pt x="885178" y="83191"/>
                    <a:pt x="978408" y="36576"/>
                  </a:cubicBezTo>
                  <a:cubicBezTo>
                    <a:pt x="989707" y="2678"/>
                    <a:pt x="978931" y="13455"/>
                    <a:pt x="100584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838A407-6EF4-DFB4-7062-02516DE2EB5E}"/>
              </a:ext>
            </a:extLst>
          </p:cNvPr>
          <p:cNvSpPr txBox="1"/>
          <p:nvPr/>
        </p:nvSpPr>
        <p:spPr>
          <a:xfrm>
            <a:off x="9175858" y="3875761"/>
            <a:ext cx="226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Script" panose="030B0504020000000003" pitchFamily="66" charset="0"/>
              </a:rPr>
              <a:t>…a starting point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BBC00A-4480-2780-9E56-45DABB7CC308}"/>
              </a:ext>
            </a:extLst>
          </p:cNvPr>
          <p:cNvCxnSpPr/>
          <p:nvPr/>
        </p:nvCxnSpPr>
        <p:spPr>
          <a:xfrm>
            <a:off x="9496699" y="5303293"/>
            <a:ext cx="0" cy="709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3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26" grpId="0"/>
      <p:bldP spid="27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3EB4F-A579-DD58-3066-67930A7F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A49E3F0D-E229-7E7A-0E23-B1D90642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 descr="Gear with compass turning gears without">
            <a:extLst>
              <a:ext uri="{FF2B5EF4-FFF2-40B4-BE49-F238E27FC236}">
                <a16:creationId xmlns:a16="http://schemas.microsoft.com/office/drawing/2014/main" id="{20D0FD60-BF4E-2E15-4D0B-13D6BF42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0" t="6484" r="1939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369B87E6-89BF-8BD9-F5ED-442631CCC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6E501-828C-E068-284A-83F7CA5CB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159248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1800" dirty="0">
                <a:solidFill>
                  <a:srgbClr val="7030A0"/>
                </a:solidFill>
              </a:rPr>
              <a:t>MODULE 1</a:t>
            </a:r>
            <a:br>
              <a:rPr lang="en-IN" sz="1800" dirty="0">
                <a:solidFill>
                  <a:srgbClr val="0070C0"/>
                </a:solidFill>
              </a:rPr>
            </a:br>
            <a:r>
              <a:rPr lang="en-IN" sz="4800" dirty="0">
                <a:solidFill>
                  <a:srgbClr val="C00000"/>
                </a:solidFill>
              </a:rPr>
              <a:t>Actions</a:t>
            </a:r>
            <a:r>
              <a:rPr lang="en-IN" sz="4800" dirty="0"/>
              <a:t>, </a:t>
            </a:r>
            <a:r>
              <a:rPr lang="en-IN" sz="4800" dirty="0">
                <a:solidFill>
                  <a:srgbClr val="00B050"/>
                </a:solidFill>
              </a:rPr>
              <a:t>Outcomes</a:t>
            </a:r>
            <a:r>
              <a:rPr lang="en-IN" sz="4800" dirty="0"/>
              <a:t>, and </a:t>
            </a:r>
            <a:r>
              <a:rPr lang="en-IN" sz="4800" dirty="0">
                <a:solidFill>
                  <a:srgbClr val="0070C0"/>
                </a:solidFill>
              </a:rPr>
              <a:t>Preferences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82243B-39B9-E313-F03C-1CCE3B07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318A1D8-91DE-D051-07F1-F95FB5A7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32F0B4-3B93-4738-F473-E997B10D3D58}"/>
              </a:ext>
            </a:extLst>
          </p:cNvPr>
          <p:cNvGrpSpPr/>
          <p:nvPr/>
        </p:nvGrpSpPr>
        <p:grpSpPr>
          <a:xfrm>
            <a:off x="477981" y="1668407"/>
            <a:ext cx="3545496" cy="1303393"/>
            <a:chOff x="477981" y="1668407"/>
            <a:chExt cx="3545496" cy="13033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619B9C-EE5F-6BF0-47DF-38CB8AB56B8C}"/>
                </a:ext>
              </a:extLst>
            </p:cNvPr>
            <p:cNvSpPr txBox="1"/>
            <p:nvPr/>
          </p:nvSpPr>
          <p:spPr>
            <a:xfrm>
              <a:off x="477981" y="1668407"/>
              <a:ext cx="3545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Univers" panose="020B0503020202020204" pitchFamily="34" charset="0"/>
                </a:rPr>
                <a:t>Rational Choice Paradigm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A70A63E-C20B-8256-9C00-479733CA564E}"/>
                </a:ext>
              </a:extLst>
            </p:cNvPr>
            <p:cNvSpPr/>
            <p:nvPr/>
          </p:nvSpPr>
          <p:spPr>
            <a:xfrm>
              <a:off x="2206869" y="2101362"/>
              <a:ext cx="439616" cy="870438"/>
            </a:xfrm>
            <a:custGeom>
              <a:avLst/>
              <a:gdLst>
                <a:gd name="connsiteX0" fmla="*/ 0 w 439616"/>
                <a:gd name="connsiteY0" fmla="*/ 0 h 870438"/>
                <a:gd name="connsiteX1" fmla="*/ 131885 w 439616"/>
                <a:gd name="connsiteY1" fmla="*/ 17584 h 870438"/>
                <a:gd name="connsiteX2" fmla="*/ 298939 w 439616"/>
                <a:gd name="connsiteY2" fmla="*/ 123092 h 870438"/>
                <a:gd name="connsiteX3" fmla="*/ 378069 w 439616"/>
                <a:gd name="connsiteY3" fmla="*/ 298938 h 870438"/>
                <a:gd name="connsiteX4" fmla="*/ 395654 w 439616"/>
                <a:gd name="connsiteY4" fmla="*/ 395653 h 870438"/>
                <a:gd name="connsiteX5" fmla="*/ 413239 w 439616"/>
                <a:gd name="connsiteY5" fmla="*/ 474784 h 870438"/>
                <a:gd name="connsiteX6" fmla="*/ 439616 w 439616"/>
                <a:gd name="connsiteY6" fmla="*/ 729761 h 870438"/>
                <a:gd name="connsiteX7" fmla="*/ 439616 w 439616"/>
                <a:gd name="connsiteY7" fmla="*/ 870438 h 87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9616" h="870438">
                  <a:moveTo>
                    <a:pt x="0" y="0"/>
                  </a:moveTo>
                  <a:cubicBezTo>
                    <a:pt x="43962" y="5861"/>
                    <a:pt x="89177" y="5626"/>
                    <a:pt x="131885" y="17584"/>
                  </a:cubicBezTo>
                  <a:cubicBezTo>
                    <a:pt x="197626" y="35991"/>
                    <a:pt x="247045" y="82730"/>
                    <a:pt x="298939" y="123092"/>
                  </a:cubicBezTo>
                  <a:cubicBezTo>
                    <a:pt x="324256" y="173727"/>
                    <a:pt x="362289" y="243710"/>
                    <a:pt x="378069" y="298938"/>
                  </a:cubicBezTo>
                  <a:cubicBezTo>
                    <a:pt x="387071" y="330444"/>
                    <a:pt x="389228" y="363522"/>
                    <a:pt x="395654" y="395653"/>
                  </a:cubicBezTo>
                  <a:cubicBezTo>
                    <a:pt x="400953" y="422149"/>
                    <a:pt x="407377" y="448407"/>
                    <a:pt x="413239" y="474784"/>
                  </a:cubicBezTo>
                  <a:cubicBezTo>
                    <a:pt x="419424" y="530449"/>
                    <a:pt x="439616" y="709547"/>
                    <a:pt x="439616" y="729761"/>
                  </a:cubicBezTo>
                  <a:lnTo>
                    <a:pt x="439616" y="870438"/>
                  </a:ln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B87271-BA4E-ABC2-FB9C-41CA3C5E167F}"/>
              </a:ext>
            </a:extLst>
          </p:cNvPr>
          <p:cNvGrpSpPr/>
          <p:nvPr/>
        </p:nvGrpSpPr>
        <p:grpSpPr>
          <a:xfrm>
            <a:off x="2435399" y="4346466"/>
            <a:ext cx="2196900" cy="1313769"/>
            <a:chOff x="1628523" y="2101362"/>
            <a:chExt cx="2196900" cy="13137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59E7C3-AAFB-9E19-ABFE-A8ACF30ACE05}"/>
                </a:ext>
              </a:extLst>
            </p:cNvPr>
            <p:cNvSpPr txBox="1"/>
            <p:nvPr/>
          </p:nvSpPr>
          <p:spPr>
            <a:xfrm>
              <a:off x="1628523" y="3045799"/>
              <a:ext cx="21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Univers" panose="020B0503020202020204" pitchFamily="34" charset="0"/>
                </a:rPr>
                <a:t>Game Theory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156ABD-2994-DCF3-C3D2-4B87B9A50524}"/>
                </a:ext>
              </a:extLst>
            </p:cNvPr>
            <p:cNvSpPr/>
            <p:nvPr/>
          </p:nvSpPr>
          <p:spPr>
            <a:xfrm>
              <a:off x="2206869" y="2101362"/>
              <a:ext cx="439616" cy="870438"/>
            </a:xfrm>
            <a:custGeom>
              <a:avLst/>
              <a:gdLst>
                <a:gd name="connsiteX0" fmla="*/ 0 w 439616"/>
                <a:gd name="connsiteY0" fmla="*/ 0 h 870438"/>
                <a:gd name="connsiteX1" fmla="*/ 131885 w 439616"/>
                <a:gd name="connsiteY1" fmla="*/ 17584 h 870438"/>
                <a:gd name="connsiteX2" fmla="*/ 298939 w 439616"/>
                <a:gd name="connsiteY2" fmla="*/ 123092 h 870438"/>
                <a:gd name="connsiteX3" fmla="*/ 378069 w 439616"/>
                <a:gd name="connsiteY3" fmla="*/ 298938 h 870438"/>
                <a:gd name="connsiteX4" fmla="*/ 395654 w 439616"/>
                <a:gd name="connsiteY4" fmla="*/ 395653 h 870438"/>
                <a:gd name="connsiteX5" fmla="*/ 413239 w 439616"/>
                <a:gd name="connsiteY5" fmla="*/ 474784 h 870438"/>
                <a:gd name="connsiteX6" fmla="*/ 439616 w 439616"/>
                <a:gd name="connsiteY6" fmla="*/ 729761 h 870438"/>
                <a:gd name="connsiteX7" fmla="*/ 439616 w 439616"/>
                <a:gd name="connsiteY7" fmla="*/ 870438 h 87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9616" h="870438">
                  <a:moveTo>
                    <a:pt x="0" y="0"/>
                  </a:moveTo>
                  <a:cubicBezTo>
                    <a:pt x="43962" y="5861"/>
                    <a:pt x="89177" y="5626"/>
                    <a:pt x="131885" y="17584"/>
                  </a:cubicBezTo>
                  <a:cubicBezTo>
                    <a:pt x="197626" y="35991"/>
                    <a:pt x="247045" y="82730"/>
                    <a:pt x="298939" y="123092"/>
                  </a:cubicBezTo>
                  <a:cubicBezTo>
                    <a:pt x="324256" y="173727"/>
                    <a:pt x="362289" y="243710"/>
                    <a:pt x="378069" y="298938"/>
                  </a:cubicBezTo>
                  <a:cubicBezTo>
                    <a:pt x="387071" y="330444"/>
                    <a:pt x="389228" y="363522"/>
                    <a:pt x="395654" y="395653"/>
                  </a:cubicBezTo>
                  <a:cubicBezTo>
                    <a:pt x="400953" y="422149"/>
                    <a:pt x="407377" y="448407"/>
                    <a:pt x="413239" y="474784"/>
                  </a:cubicBezTo>
                  <a:cubicBezTo>
                    <a:pt x="419424" y="530449"/>
                    <a:pt x="439616" y="709547"/>
                    <a:pt x="439616" y="729761"/>
                  </a:cubicBezTo>
                  <a:lnTo>
                    <a:pt x="439616" y="870438"/>
                  </a:ln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D318982-E510-E920-D8B8-D59CA969CFD8}"/>
              </a:ext>
            </a:extLst>
          </p:cNvPr>
          <p:cNvSpPr txBox="1"/>
          <p:nvPr/>
        </p:nvSpPr>
        <p:spPr>
          <a:xfrm>
            <a:off x="449584" y="4610092"/>
            <a:ext cx="249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Univers" panose="020B0503020202020204" pitchFamily="34" charset="0"/>
              </a:rPr>
              <a:t>Building blocks of decision-making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8D9BF-78A5-EBC8-AACE-B00177F93DD7}"/>
              </a:ext>
            </a:extLst>
          </p:cNvPr>
          <p:cNvSpPr txBox="1"/>
          <p:nvPr/>
        </p:nvSpPr>
        <p:spPr>
          <a:xfrm>
            <a:off x="2876480" y="6074451"/>
            <a:ext cx="13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Segoe Script" panose="030B0504020000000003" pitchFamily="66" charset="0"/>
              </a:rPr>
              <a:t>Precise</a:t>
            </a:r>
          </a:p>
        </p:txBody>
      </p:sp>
    </p:spTree>
    <p:extLst>
      <p:ext uri="{BB962C8B-B14F-4D97-AF65-F5344CB8AC3E}">
        <p14:creationId xmlns:p14="http://schemas.microsoft.com/office/powerpoint/2010/main" val="356280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alking towards a light in the doorway&#10;&#10;Description automatically generated">
            <a:extLst>
              <a:ext uri="{FF2B5EF4-FFF2-40B4-BE49-F238E27FC236}">
                <a16:creationId xmlns:a16="http://schemas.microsoft.com/office/drawing/2014/main" id="{92784A2B-9703-2FCC-7D0A-09D64BE11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r="9276" b="3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11" name="Picture 10" descr="A cup of coffee and beans&#10;&#10;Description automatically generated">
            <a:extLst>
              <a:ext uri="{FF2B5EF4-FFF2-40B4-BE49-F238E27FC236}">
                <a16:creationId xmlns:a16="http://schemas.microsoft.com/office/drawing/2014/main" id="{423DCAAF-CA26-AE0F-E126-79DAFEFCF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8" r="17022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3" name="Picture 12" descr="A green street sign with white text&#10;&#10;Description automatically generated">
            <a:extLst>
              <a:ext uri="{FF2B5EF4-FFF2-40B4-BE49-F238E27FC236}">
                <a16:creationId xmlns:a16="http://schemas.microsoft.com/office/drawing/2014/main" id="{9AA4BD69-4357-3B43-B8EA-3B81173A3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8" r="-1" b="22938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70105-E3AF-3D12-74B8-D8B1913D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7048"/>
            <a:ext cx="5257800" cy="2770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Single-Person Decision Problem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6E3CD-3E40-8652-34BA-4B3F5176458E}"/>
              </a:ext>
            </a:extLst>
          </p:cNvPr>
          <p:cNvGrpSpPr/>
          <p:nvPr/>
        </p:nvGrpSpPr>
        <p:grpSpPr>
          <a:xfrm>
            <a:off x="1506393" y="2169549"/>
            <a:ext cx="4143375" cy="1489765"/>
            <a:chOff x="1952625" y="57285"/>
            <a:chExt cx="4143375" cy="14897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A8868F-16D8-D384-1FF5-8F089F833E32}"/>
                </a:ext>
              </a:extLst>
            </p:cNvPr>
            <p:cNvSpPr txBox="1"/>
            <p:nvPr/>
          </p:nvSpPr>
          <p:spPr>
            <a:xfrm>
              <a:off x="2648140" y="57285"/>
              <a:ext cx="2752344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The decision-maker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28B57D6-3FD3-A844-9995-E959746F9A4A}"/>
                </a:ext>
              </a:extLst>
            </p:cNvPr>
            <p:cNvSpPr/>
            <p:nvPr/>
          </p:nvSpPr>
          <p:spPr>
            <a:xfrm>
              <a:off x="1952625" y="505341"/>
              <a:ext cx="4143375" cy="1041709"/>
            </a:xfrm>
            <a:custGeom>
              <a:avLst/>
              <a:gdLst>
                <a:gd name="csX0" fmla="*/ 0 w 4143375"/>
                <a:gd name="csY0" fmla="*/ 520855 h 1041709"/>
                <a:gd name="csX1" fmla="*/ 2071688 w 4143375"/>
                <a:gd name="csY1" fmla="*/ 0 h 1041709"/>
                <a:gd name="csX2" fmla="*/ 4143376 w 4143375"/>
                <a:gd name="csY2" fmla="*/ 520855 h 1041709"/>
                <a:gd name="csX3" fmla="*/ 2071688 w 4143375"/>
                <a:gd name="csY3" fmla="*/ 1041710 h 1041709"/>
                <a:gd name="csX4" fmla="*/ 0 w 4143375"/>
                <a:gd name="csY4" fmla="*/ 520855 h 10417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143375" h="1041709" extrusionOk="0">
                  <a:moveTo>
                    <a:pt x="0" y="520855"/>
                  </a:moveTo>
                  <a:cubicBezTo>
                    <a:pt x="-25534" y="217445"/>
                    <a:pt x="838942" y="33247"/>
                    <a:pt x="2071688" y="0"/>
                  </a:cubicBezTo>
                  <a:cubicBezTo>
                    <a:pt x="3278867" y="13267"/>
                    <a:pt x="4126149" y="233743"/>
                    <a:pt x="4143376" y="520855"/>
                  </a:cubicBezTo>
                  <a:cubicBezTo>
                    <a:pt x="4054196" y="895604"/>
                    <a:pt x="3206933" y="1090997"/>
                    <a:pt x="2071688" y="1041710"/>
                  </a:cubicBezTo>
                  <a:cubicBezTo>
                    <a:pt x="898851" y="1026021"/>
                    <a:pt x="25364" y="820634"/>
                    <a:pt x="0" y="520855"/>
                  </a:cubicBezTo>
                  <a:close/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70B82B-70D8-C619-8D2D-8EBF983AE36E}"/>
              </a:ext>
            </a:extLst>
          </p:cNvPr>
          <p:cNvSpPr txBox="1"/>
          <p:nvPr/>
        </p:nvSpPr>
        <p:spPr>
          <a:xfrm>
            <a:off x="1301223" y="4775017"/>
            <a:ext cx="365302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…not a strategic interaction</a:t>
            </a:r>
          </a:p>
        </p:txBody>
      </p:sp>
      <p:pic>
        <p:nvPicPr>
          <p:cNvPr id="9" name="Picture 8" descr="A stone path in the grass&#10;&#10;Description automatically generated">
            <a:extLst>
              <a:ext uri="{FF2B5EF4-FFF2-40B4-BE49-F238E27FC236}">
                <a16:creationId xmlns:a16="http://schemas.microsoft.com/office/drawing/2014/main" id="{EC66BE68-E91C-10C8-82FD-8B1810F02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0" y="217360"/>
            <a:ext cx="1743075" cy="2619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87C056-CE8D-3C83-9B82-C368E249DC6E}"/>
              </a:ext>
            </a:extLst>
          </p:cNvPr>
          <p:cNvSpPr txBox="1"/>
          <p:nvPr/>
        </p:nvSpPr>
        <p:spPr>
          <a:xfrm>
            <a:off x="1301223" y="5927866"/>
            <a:ext cx="3653029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…shares vocabulary with game theory</a:t>
            </a:r>
          </a:p>
        </p:txBody>
      </p:sp>
      <p:pic>
        <p:nvPicPr>
          <p:cNvPr id="1026" name="Picture 2" descr="Just like the Solitaire that used to come with Windows.">
            <a:extLst>
              <a:ext uri="{FF2B5EF4-FFF2-40B4-BE49-F238E27FC236}">
                <a16:creationId xmlns:a16="http://schemas.microsoft.com/office/drawing/2014/main" id="{E43B8FD4-2432-AB77-4FE2-08D05C78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9" y="89111"/>
            <a:ext cx="3525715" cy="19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27D3C8-9931-0ED3-E379-8BB925D47FDF}"/>
              </a:ext>
            </a:extLst>
          </p:cNvPr>
          <p:cNvSpPr txBox="1"/>
          <p:nvPr/>
        </p:nvSpPr>
        <p:spPr>
          <a:xfrm>
            <a:off x="1016000" y="5228331"/>
            <a:ext cx="39510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Univers" panose="020B0503020202020204" pitchFamily="34" charset="0"/>
              </a:rPr>
              <a:t>Personal tradeoffs, not a response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  <a:latin typeface="Segoe Script" panose="030B0504020000000003" pitchFamily="66" charset="0"/>
              </a:rPr>
              <a:t>Conditional logic: ‘If-then’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E3AF-E45E-FC63-9F74-A397647471A0}"/>
              </a:ext>
            </a:extLst>
          </p:cNvPr>
          <p:cNvSpPr txBox="1"/>
          <p:nvPr/>
        </p:nvSpPr>
        <p:spPr>
          <a:xfrm>
            <a:off x="3820471" y="802884"/>
            <a:ext cx="146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trike="sngStrike" dirty="0">
                <a:solidFill>
                  <a:srgbClr val="C00000"/>
                </a:solidFill>
                <a:latin typeface="Segoe Script" panose="030B0504020000000003" pitchFamily="66" charset="0"/>
              </a:rPr>
              <a:t>Opponents</a:t>
            </a:r>
          </a:p>
          <a:p>
            <a:pPr algn="ctr"/>
            <a:r>
              <a:rPr lang="en-US" sz="1600" strike="sngStrike" dirty="0">
                <a:solidFill>
                  <a:srgbClr val="C00000"/>
                </a:solidFill>
                <a:latin typeface="Segoe Script" panose="030B0504020000000003" pitchFamily="66" charset="0"/>
              </a:rPr>
              <a:t>Allies</a:t>
            </a:r>
          </a:p>
        </p:txBody>
      </p:sp>
    </p:spTree>
    <p:extLst>
      <p:ext uri="{BB962C8B-B14F-4D97-AF65-F5344CB8AC3E}">
        <p14:creationId xmlns:p14="http://schemas.microsoft.com/office/powerpoint/2010/main" val="36641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01E9EA-0D47-B09A-7655-2CBD255D1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2925C27-6D66-D7FE-3620-7F8D6D7F1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B118-01E8-02E4-F4DA-97073135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The Single-Person Decision Problem</a:t>
            </a:r>
            <a:endParaRPr lang="en-US" sz="54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AC57542E-9F3A-CD20-FF77-1524F01F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sX0" fmla="*/ 0 w 10424160"/>
              <a:gd name="csY0" fmla="*/ 0 h 18288"/>
              <a:gd name="csX1" fmla="*/ 903427 w 10424160"/>
              <a:gd name="csY1" fmla="*/ 0 h 18288"/>
              <a:gd name="csX2" fmla="*/ 1389888 w 10424160"/>
              <a:gd name="csY2" fmla="*/ 0 h 18288"/>
              <a:gd name="csX3" fmla="*/ 2189074 w 10424160"/>
              <a:gd name="csY3" fmla="*/ 0 h 18288"/>
              <a:gd name="csX4" fmla="*/ 2675534 w 10424160"/>
              <a:gd name="csY4" fmla="*/ 0 h 18288"/>
              <a:gd name="csX5" fmla="*/ 3370478 w 10424160"/>
              <a:gd name="csY5" fmla="*/ 0 h 18288"/>
              <a:gd name="csX6" fmla="*/ 4169664 w 10424160"/>
              <a:gd name="csY6" fmla="*/ 0 h 18288"/>
              <a:gd name="csX7" fmla="*/ 4551883 w 10424160"/>
              <a:gd name="csY7" fmla="*/ 0 h 18288"/>
              <a:gd name="csX8" fmla="*/ 4934102 w 10424160"/>
              <a:gd name="csY8" fmla="*/ 0 h 18288"/>
              <a:gd name="csX9" fmla="*/ 5837530 w 10424160"/>
              <a:gd name="csY9" fmla="*/ 0 h 18288"/>
              <a:gd name="csX10" fmla="*/ 6532474 w 10424160"/>
              <a:gd name="csY10" fmla="*/ 0 h 18288"/>
              <a:gd name="csX11" fmla="*/ 6914693 w 10424160"/>
              <a:gd name="csY11" fmla="*/ 0 h 18288"/>
              <a:gd name="csX12" fmla="*/ 7609637 w 10424160"/>
              <a:gd name="csY12" fmla="*/ 0 h 18288"/>
              <a:gd name="csX13" fmla="*/ 8513064 w 10424160"/>
              <a:gd name="csY13" fmla="*/ 0 h 18288"/>
              <a:gd name="csX14" fmla="*/ 9103766 w 10424160"/>
              <a:gd name="csY14" fmla="*/ 0 h 18288"/>
              <a:gd name="csX15" fmla="*/ 9694469 w 10424160"/>
              <a:gd name="csY15" fmla="*/ 0 h 18288"/>
              <a:gd name="csX16" fmla="*/ 10424160 w 10424160"/>
              <a:gd name="csY16" fmla="*/ 0 h 18288"/>
              <a:gd name="csX17" fmla="*/ 10424160 w 10424160"/>
              <a:gd name="csY17" fmla="*/ 18288 h 18288"/>
              <a:gd name="csX18" fmla="*/ 9729216 w 10424160"/>
              <a:gd name="csY18" fmla="*/ 18288 h 18288"/>
              <a:gd name="csX19" fmla="*/ 8930030 w 10424160"/>
              <a:gd name="csY19" fmla="*/ 18288 h 18288"/>
              <a:gd name="csX20" fmla="*/ 8130845 w 10424160"/>
              <a:gd name="csY20" fmla="*/ 18288 h 18288"/>
              <a:gd name="csX21" fmla="*/ 7644384 w 10424160"/>
              <a:gd name="csY21" fmla="*/ 18288 h 18288"/>
              <a:gd name="csX22" fmla="*/ 6740957 w 10424160"/>
              <a:gd name="csY22" fmla="*/ 18288 h 18288"/>
              <a:gd name="csX23" fmla="*/ 6046013 w 10424160"/>
              <a:gd name="csY23" fmla="*/ 18288 h 18288"/>
              <a:gd name="csX24" fmla="*/ 5663794 w 10424160"/>
              <a:gd name="csY24" fmla="*/ 18288 h 18288"/>
              <a:gd name="csX25" fmla="*/ 4968850 w 10424160"/>
              <a:gd name="csY25" fmla="*/ 18288 h 18288"/>
              <a:gd name="csX26" fmla="*/ 4378147 w 10424160"/>
              <a:gd name="csY26" fmla="*/ 18288 h 18288"/>
              <a:gd name="csX27" fmla="*/ 3787445 w 10424160"/>
              <a:gd name="csY27" fmla="*/ 18288 h 18288"/>
              <a:gd name="csX28" fmla="*/ 3196742 w 10424160"/>
              <a:gd name="csY28" fmla="*/ 18288 h 18288"/>
              <a:gd name="csX29" fmla="*/ 2606040 w 10424160"/>
              <a:gd name="csY29" fmla="*/ 18288 h 18288"/>
              <a:gd name="csX30" fmla="*/ 1806854 w 10424160"/>
              <a:gd name="csY30" fmla="*/ 18288 h 18288"/>
              <a:gd name="csX31" fmla="*/ 1111910 w 10424160"/>
              <a:gd name="csY31" fmla="*/ 18288 h 18288"/>
              <a:gd name="csX32" fmla="*/ 729691 w 10424160"/>
              <a:gd name="csY32" fmla="*/ 18288 h 18288"/>
              <a:gd name="csX33" fmla="*/ 0 w 10424160"/>
              <a:gd name="csY33" fmla="*/ 18288 h 18288"/>
              <a:gd name="csX34" fmla="*/ 0 w 10424160"/>
              <a:gd name="csY34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B6CE66-17D2-5594-F678-A988AFEAEE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1F022D-4363-CEE9-1524-705A0C9B3785}"/>
              </a:ext>
            </a:extLst>
          </p:cNvPr>
          <p:cNvSpPr txBox="1"/>
          <p:nvPr/>
        </p:nvSpPr>
        <p:spPr>
          <a:xfrm>
            <a:off x="1454609" y="5842617"/>
            <a:ext cx="1903845" cy="369332"/>
          </a:xfrm>
          <a:custGeom>
            <a:avLst/>
            <a:gdLst>
              <a:gd name="csX0" fmla="*/ 0 w 1903845"/>
              <a:gd name="csY0" fmla="*/ 0 h 369332"/>
              <a:gd name="csX1" fmla="*/ 495000 w 1903845"/>
              <a:gd name="csY1" fmla="*/ 0 h 369332"/>
              <a:gd name="csX2" fmla="*/ 1009038 w 1903845"/>
              <a:gd name="csY2" fmla="*/ 0 h 369332"/>
              <a:gd name="csX3" fmla="*/ 1446922 w 1903845"/>
              <a:gd name="csY3" fmla="*/ 0 h 369332"/>
              <a:gd name="csX4" fmla="*/ 1903845 w 1903845"/>
              <a:gd name="csY4" fmla="*/ 0 h 369332"/>
              <a:gd name="csX5" fmla="*/ 1903845 w 1903845"/>
              <a:gd name="csY5" fmla="*/ 369332 h 369332"/>
              <a:gd name="csX6" fmla="*/ 1427884 w 1903845"/>
              <a:gd name="csY6" fmla="*/ 369332 h 369332"/>
              <a:gd name="csX7" fmla="*/ 913846 w 1903845"/>
              <a:gd name="csY7" fmla="*/ 369332 h 369332"/>
              <a:gd name="csX8" fmla="*/ 475961 w 1903845"/>
              <a:gd name="csY8" fmla="*/ 369332 h 369332"/>
              <a:gd name="csX9" fmla="*/ 0 w 1903845"/>
              <a:gd name="csY9" fmla="*/ 369332 h 369332"/>
              <a:gd name="csX10" fmla="*/ 0 w 1903845"/>
              <a:gd name="csY10" fmla="*/ 0 h 369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1903845" h="369332" fill="none" extrusionOk="0">
                <a:moveTo>
                  <a:pt x="0" y="0"/>
                </a:moveTo>
                <a:cubicBezTo>
                  <a:pt x="148350" y="-47345"/>
                  <a:pt x="365834" y="10166"/>
                  <a:pt x="495000" y="0"/>
                </a:cubicBezTo>
                <a:cubicBezTo>
                  <a:pt x="624166" y="-10166"/>
                  <a:pt x="862551" y="5939"/>
                  <a:pt x="1009038" y="0"/>
                </a:cubicBezTo>
                <a:cubicBezTo>
                  <a:pt x="1155525" y="-5939"/>
                  <a:pt x="1265584" y="7574"/>
                  <a:pt x="1446922" y="0"/>
                </a:cubicBezTo>
                <a:cubicBezTo>
                  <a:pt x="1628260" y="-7574"/>
                  <a:pt x="1712263" y="17947"/>
                  <a:pt x="1903845" y="0"/>
                </a:cubicBezTo>
                <a:cubicBezTo>
                  <a:pt x="1928608" y="130355"/>
                  <a:pt x="1878952" y="224240"/>
                  <a:pt x="1903845" y="369332"/>
                </a:cubicBezTo>
                <a:cubicBezTo>
                  <a:pt x="1678597" y="387947"/>
                  <a:pt x="1540885" y="349026"/>
                  <a:pt x="1427884" y="369332"/>
                </a:cubicBezTo>
                <a:cubicBezTo>
                  <a:pt x="1314883" y="389638"/>
                  <a:pt x="1146662" y="332603"/>
                  <a:pt x="913846" y="369332"/>
                </a:cubicBezTo>
                <a:cubicBezTo>
                  <a:pt x="681030" y="406061"/>
                  <a:pt x="682678" y="332871"/>
                  <a:pt x="475961" y="369332"/>
                </a:cubicBezTo>
                <a:cubicBezTo>
                  <a:pt x="269244" y="405793"/>
                  <a:pt x="190152" y="344905"/>
                  <a:pt x="0" y="369332"/>
                </a:cubicBezTo>
                <a:cubicBezTo>
                  <a:pt x="-8668" y="230036"/>
                  <a:pt x="9720" y="145834"/>
                  <a:pt x="0" y="0"/>
                </a:cubicBezTo>
                <a:close/>
              </a:path>
              <a:path w="1903845" h="369332" stroke="0" extrusionOk="0">
                <a:moveTo>
                  <a:pt x="0" y="0"/>
                </a:moveTo>
                <a:cubicBezTo>
                  <a:pt x="158016" y="-34980"/>
                  <a:pt x="308639" y="45467"/>
                  <a:pt x="418846" y="0"/>
                </a:cubicBezTo>
                <a:cubicBezTo>
                  <a:pt x="529053" y="-45467"/>
                  <a:pt x="737479" y="55306"/>
                  <a:pt x="913846" y="0"/>
                </a:cubicBezTo>
                <a:cubicBezTo>
                  <a:pt x="1090213" y="-55306"/>
                  <a:pt x="1180122" y="18622"/>
                  <a:pt x="1351730" y="0"/>
                </a:cubicBezTo>
                <a:cubicBezTo>
                  <a:pt x="1523338" y="-18622"/>
                  <a:pt x="1757378" y="9210"/>
                  <a:pt x="1903845" y="0"/>
                </a:cubicBezTo>
                <a:cubicBezTo>
                  <a:pt x="1913941" y="160662"/>
                  <a:pt x="1869855" y="288609"/>
                  <a:pt x="1903845" y="369332"/>
                </a:cubicBezTo>
                <a:cubicBezTo>
                  <a:pt x="1687935" y="378776"/>
                  <a:pt x="1554507" y="362855"/>
                  <a:pt x="1427884" y="369332"/>
                </a:cubicBezTo>
                <a:cubicBezTo>
                  <a:pt x="1301261" y="375809"/>
                  <a:pt x="1162818" y="341152"/>
                  <a:pt x="970961" y="369332"/>
                </a:cubicBezTo>
                <a:cubicBezTo>
                  <a:pt x="779104" y="397512"/>
                  <a:pt x="611010" y="329775"/>
                  <a:pt x="456923" y="369332"/>
                </a:cubicBezTo>
                <a:cubicBezTo>
                  <a:pt x="302836" y="408889"/>
                  <a:pt x="126922" y="324866"/>
                  <a:pt x="0" y="369332"/>
                </a:cubicBezTo>
                <a:cubicBezTo>
                  <a:pt x="-23438" y="276749"/>
                  <a:pt x="34978" y="145099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Segoe Script" panose="030B0504020000000003" pitchFamily="66" charset="0"/>
              </a:rPr>
              <a:t>Choices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FD0C87-3507-0EB3-4973-824110B4167A}"/>
              </a:ext>
            </a:extLst>
          </p:cNvPr>
          <p:cNvGrpSpPr/>
          <p:nvPr/>
        </p:nvGrpSpPr>
        <p:grpSpPr>
          <a:xfrm>
            <a:off x="3746686" y="5842617"/>
            <a:ext cx="3255516" cy="369332"/>
            <a:chOff x="3746686" y="5842617"/>
            <a:chExt cx="3255516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409414-69FA-3129-029B-27A450229A09}"/>
                </a:ext>
              </a:extLst>
            </p:cNvPr>
            <p:cNvSpPr txBox="1"/>
            <p:nvPr/>
          </p:nvSpPr>
          <p:spPr>
            <a:xfrm>
              <a:off x="5098357" y="5842617"/>
              <a:ext cx="1903845" cy="369332"/>
            </a:xfrm>
            <a:custGeom>
              <a:avLst/>
              <a:gdLst>
                <a:gd name="csX0" fmla="*/ 0 w 1903845"/>
                <a:gd name="csY0" fmla="*/ 0 h 369332"/>
                <a:gd name="csX1" fmla="*/ 456923 w 1903845"/>
                <a:gd name="csY1" fmla="*/ 0 h 369332"/>
                <a:gd name="csX2" fmla="*/ 932884 w 1903845"/>
                <a:gd name="csY2" fmla="*/ 0 h 369332"/>
                <a:gd name="csX3" fmla="*/ 1408845 w 1903845"/>
                <a:gd name="csY3" fmla="*/ 0 h 369332"/>
                <a:gd name="csX4" fmla="*/ 1903845 w 1903845"/>
                <a:gd name="csY4" fmla="*/ 0 h 369332"/>
                <a:gd name="csX5" fmla="*/ 1903845 w 1903845"/>
                <a:gd name="csY5" fmla="*/ 369332 h 369332"/>
                <a:gd name="csX6" fmla="*/ 1427884 w 1903845"/>
                <a:gd name="csY6" fmla="*/ 369332 h 369332"/>
                <a:gd name="csX7" fmla="*/ 989999 w 1903845"/>
                <a:gd name="csY7" fmla="*/ 369332 h 369332"/>
                <a:gd name="csX8" fmla="*/ 552115 w 1903845"/>
                <a:gd name="csY8" fmla="*/ 369332 h 369332"/>
                <a:gd name="csX9" fmla="*/ 0 w 1903845"/>
                <a:gd name="csY9" fmla="*/ 369332 h 369332"/>
                <a:gd name="csX10" fmla="*/ 0 w 1903845"/>
                <a:gd name="csY10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903845" h="369332" fill="none" extrusionOk="0">
                  <a:moveTo>
                    <a:pt x="0" y="0"/>
                  </a:moveTo>
                  <a:cubicBezTo>
                    <a:pt x="188204" y="-16565"/>
                    <a:pt x="292659" y="39555"/>
                    <a:pt x="456923" y="0"/>
                  </a:cubicBezTo>
                  <a:cubicBezTo>
                    <a:pt x="621187" y="-39555"/>
                    <a:pt x="721571" y="28825"/>
                    <a:pt x="932884" y="0"/>
                  </a:cubicBezTo>
                  <a:cubicBezTo>
                    <a:pt x="1144197" y="-28825"/>
                    <a:pt x="1230428" y="56092"/>
                    <a:pt x="1408845" y="0"/>
                  </a:cubicBezTo>
                  <a:cubicBezTo>
                    <a:pt x="1587262" y="-56092"/>
                    <a:pt x="1715224" y="22359"/>
                    <a:pt x="1903845" y="0"/>
                  </a:cubicBezTo>
                  <a:cubicBezTo>
                    <a:pt x="1937972" y="155178"/>
                    <a:pt x="1870361" y="252069"/>
                    <a:pt x="1903845" y="369332"/>
                  </a:cubicBezTo>
                  <a:cubicBezTo>
                    <a:pt x="1693956" y="413104"/>
                    <a:pt x="1665746" y="329345"/>
                    <a:pt x="1427884" y="369332"/>
                  </a:cubicBezTo>
                  <a:cubicBezTo>
                    <a:pt x="1190022" y="409319"/>
                    <a:pt x="1108502" y="339469"/>
                    <a:pt x="989999" y="369332"/>
                  </a:cubicBezTo>
                  <a:cubicBezTo>
                    <a:pt x="871497" y="399195"/>
                    <a:pt x="708735" y="360714"/>
                    <a:pt x="552115" y="369332"/>
                  </a:cubicBezTo>
                  <a:cubicBezTo>
                    <a:pt x="395495" y="377950"/>
                    <a:pt x="211426" y="322719"/>
                    <a:pt x="0" y="369332"/>
                  </a:cubicBezTo>
                  <a:cubicBezTo>
                    <a:pt x="-14311" y="228637"/>
                    <a:pt x="33447" y="133990"/>
                    <a:pt x="0" y="0"/>
                  </a:cubicBezTo>
                  <a:close/>
                </a:path>
                <a:path w="1903845" h="369332" stroke="0" extrusionOk="0">
                  <a:moveTo>
                    <a:pt x="0" y="0"/>
                  </a:moveTo>
                  <a:cubicBezTo>
                    <a:pt x="156984" y="-26072"/>
                    <a:pt x="232786" y="15002"/>
                    <a:pt x="456923" y="0"/>
                  </a:cubicBezTo>
                  <a:cubicBezTo>
                    <a:pt x="681060" y="-15002"/>
                    <a:pt x="725169" y="44486"/>
                    <a:pt x="875769" y="0"/>
                  </a:cubicBezTo>
                  <a:cubicBezTo>
                    <a:pt x="1026369" y="-44486"/>
                    <a:pt x="1135906" y="27292"/>
                    <a:pt x="1389807" y="0"/>
                  </a:cubicBezTo>
                  <a:cubicBezTo>
                    <a:pt x="1643708" y="-27292"/>
                    <a:pt x="1766595" y="18384"/>
                    <a:pt x="1903845" y="0"/>
                  </a:cubicBezTo>
                  <a:cubicBezTo>
                    <a:pt x="1924644" y="91456"/>
                    <a:pt x="1888765" y="211595"/>
                    <a:pt x="1903845" y="369332"/>
                  </a:cubicBezTo>
                  <a:cubicBezTo>
                    <a:pt x="1746917" y="383161"/>
                    <a:pt x="1683017" y="319448"/>
                    <a:pt x="1465961" y="369332"/>
                  </a:cubicBezTo>
                  <a:cubicBezTo>
                    <a:pt x="1248905" y="419216"/>
                    <a:pt x="1145507" y="347095"/>
                    <a:pt x="1028076" y="369332"/>
                  </a:cubicBezTo>
                  <a:cubicBezTo>
                    <a:pt x="910645" y="391569"/>
                    <a:pt x="638635" y="309407"/>
                    <a:pt x="514038" y="369332"/>
                  </a:cubicBezTo>
                  <a:cubicBezTo>
                    <a:pt x="389441" y="429257"/>
                    <a:pt x="200726" y="313397"/>
                    <a:pt x="0" y="369332"/>
                  </a:cubicBezTo>
                  <a:cubicBezTo>
                    <a:pt x="-29239" y="231265"/>
                    <a:pt x="21229" y="17578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>
                      <a:lumMod val="50000"/>
                    </a:schemeClr>
                  </a:solidFill>
                  <a:latin typeface="Segoe Script" panose="030B0504020000000003" pitchFamily="66" charset="0"/>
                </a:rPr>
                <a:t>Consequences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40E6A7B-7F26-9F09-7C15-58522EF8A690}"/>
                </a:ext>
              </a:extLst>
            </p:cNvPr>
            <p:cNvSpPr/>
            <p:nvPr/>
          </p:nvSpPr>
          <p:spPr>
            <a:xfrm>
              <a:off x="3746686" y="5908211"/>
              <a:ext cx="963439" cy="238143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600786-1091-96E2-612A-2B575A44C535}"/>
              </a:ext>
            </a:extLst>
          </p:cNvPr>
          <p:cNvGrpSpPr/>
          <p:nvPr/>
        </p:nvGrpSpPr>
        <p:grpSpPr>
          <a:xfrm>
            <a:off x="7390434" y="5842617"/>
            <a:ext cx="3255516" cy="369332"/>
            <a:chOff x="7390434" y="5842617"/>
            <a:chExt cx="3255516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D0ACE4-8300-98B0-5349-BFA3066E0546}"/>
                </a:ext>
              </a:extLst>
            </p:cNvPr>
            <p:cNvSpPr txBox="1"/>
            <p:nvPr/>
          </p:nvSpPr>
          <p:spPr>
            <a:xfrm>
              <a:off x="8742105" y="5842617"/>
              <a:ext cx="1903845" cy="369332"/>
            </a:xfrm>
            <a:custGeom>
              <a:avLst/>
              <a:gdLst>
                <a:gd name="csX0" fmla="*/ 0 w 1903845"/>
                <a:gd name="csY0" fmla="*/ 0 h 369332"/>
                <a:gd name="csX1" fmla="*/ 437884 w 1903845"/>
                <a:gd name="csY1" fmla="*/ 0 h 369332"/>
                <a:gd name="csX2" fmla="*/ 913846 w 1903845"/>
                <a:gd name="csY2" fmla="*/ 0 h 369332"/>
                <a:gd name="csX3" fmla="*/ 1427884 w 1903845"/>
                <a:gd name="csY3" fmla="*/ 0 h 369332"/>
                <a:gd name="csX4" fmla="*/ 1903845 w 1903845"/>
                <a:gd name="csY4" fmla="*/ 0 h 369332"/>
                <a:gd name="csX5" fmla="*/ 1903845 w 1903845"/>
                <a:gd name="csY5" fmla="*/ 369332 h 369332"/>
                <a:gd name="csX6" fmla="*/ 1408845 w 1903845"/>
                <a:gd name="csY6" fmla="*/ 369332 h 369332"/>
                <a:gd name="csX7" fmla="*/ 932884 w 1903845"/>
                <a:gd name="csY7" fmla="*/ 369332 h 369332"/>
                <a:gd name="csX8" fmla="*/ 456923 w 1903845"/>
                <a:gd name="csY8" fmla="*/ 369332 h 369332"/>
                <a:gd name="csX9" fmla="*/ 0 w 1903845"/>
                <a:gd name="csY9" fmla="*/ 369332 h 369332"/>
                <a:gd name="csX10" fmla="*/ 0 w 1903845"/>
                <a:gd name="csY10" fmla="*/ 0 h 369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903845" h="369332" fill="none" extrusionOk="0">
                  <a:moveTo>
                    <a:pt x="0" y="0"/>
                  </a:moveTo>
                  <a:cubicBezTo>
                    <a:pt x="102748" y="-29114"/>
                    <a:pt x="316334" y="29501"/>
                    <a:pt x="437884" y="0"/>
                  </a:cubicBezTo>
                  <a:cubicBezTo>
                    <a:pt x="559434" y="-29501"/>
                    <a:pt x="700204" y="33867"/>
                    <a:pt x="913846" y="0"/>
                  </a:cubicBezTo>
                  <a:cubicBezTo>
                    <a:pt x="1127488" y="-33867"/>
                    <a:pt x="1193784" y="51154"/>
                    <a:pt x="1427884" y="0"/>
                  </a:cubicBezTo>
                  <a:cubicBezTo>
                    <a:pt x="1661984" y="-51154"/>
                    <a:pt x="1744162" y="41854"/>
                    <a:pt x="1903845" y="0"/>
                  </a:cubicBezTo>
                  <a:cubicBezTo>
                    <a:pt x="1945073" y="151732"/>
                    <a:pt x="1899955" y="282191"/>
                    <a:pt x="1903845" y="369332"/>
                  </a:cubicBezTo>
                  <a:cubicBezTo>
                    <a:pt x="1733685" y="380597"/>
                    <a:pt x="1630400" y="338389"/>
                    <a:pt x="1408845" y="369332"/>
                  </a:cubicBezTo>
                  <a:cubicBezTo>
                    <a:pt x="1187290" y="400275"/>
                    <a:pt x="1141087" y="331085"/>
                    <a:pt x="932884" y="369332"/>
                  </a:cubicBezTo>
                  <a:cubicBezTo>
                    <a:pt x="724681" y="407579"/>
                    <a:pt x="597006" y="336400"/>
                    <a:pt x="456923" y="369332"/>
                  </a:cubicBezTo>
                  <a:cubicBezTo>
                    <a:pt x="316840" y="402264"/>
                    <a:pt x="187843" y="334264"/>
                    <a:pt x="0" y="369332"/>
                  </a:cubicBezTo>
                  <a:cubicBezTo>
                    <a:pt x="-39294" y="241714"/>
                    <a:pt x="8613" y="73968"/>
                    <a:pt x="0" y="0"/>
                  </a:cubicBezTo>
                  <a:close/>
                </a:path>
                <a:path w="1903845" h="369332" stroke="0" extrusionOk="0">
                  <a:moveTo>
                    <a:pt x="0" y="0"/>
                  </a:moveTo>
                  <a:cubicBezTo>
                    <a:pt x="148653" y="-43212"/>
                    <a:pt x="314240" y="34034"/>
                    <a:pt x="475961" y="0"/>
                  </a:cubicBezTo>
                  <a:cubicBezTo>
                    <a:pt x="637682" y="-34034"/>
                    <a:pt x="771594" y="52305"/>
                    <a:pt x="989999" y="0"/>
                  </a:cubicBezTo>
                  <a:cubicBezTo>
                    <a:pt x="1208404" y="-52305"/>
                    <a:pt x="1246954" y="45279"/>
                    <a:pt x="1408845" y="0"/>
                  </a:cubicBezTo>
                  <a:cubicBezTo>
                    <a:pt x="1570736" y="-45279"/>
                    <a:pt x="1739581" y="46609"/>
                    <a:pt x="1903845" y="0"/>
                  </a:cubicBezTo>
                  <a:cubicBezTo>
                    <a:pt x="1939117" y="159765"/>
                    <a:pt x="1899401" y="204586"/>
                    <a:pt x="1903845" y="369332"/>
                  </a:cubicBezTo>
                  <a:cubicBezTo>
                    <a:pt x="1676019" y="417836"/>
                    <a:pt x="1594996" y="331460"/>
                    <a:pt x="1427884" y="369332"/>
                  </a:cubicBezTo>
                  <a:cubicBezTo>
                    <a:pt x="1260772" y="407204"/>
                    <a:pt x="1037819" y="350661"/>
                    <a:pt x="913846" y="369332"/>
                  </a:cubicBezTo>
                  <a:cubicBezTo>
                    <a:pt x="789873" y="388003"/>
                    <a:pt x="638873" y="339956"/>
                    <a:pt x="456923" y="369332"/>
                  </a:cubicBezTo>
                  <a:cubicBezTo>
                    <a:pt x="274973" y="398708"/>
                    <a:pt x="98135" y="340521"/>
                    <a:pt x="0" y="369332"/>
                  </a:cubicBezTo>
                  <a:cubicBezTo>
                    <a:pt x="-19269" y="219865"/>
                    <a:pt x="3189" y="150601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Priorities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ED6E1FF-CBC6-B11C-BF55-AD0F833511A2}"/>
                </a:ext>
              </a:extLst>
            </p:cNvPr>
            <p:cNvSpPr/>
            <p:nvPr/>
          </p:nvSpPr>
          <p:spPr>
            <a:xfrm>
              <a:off x="7390434" y="5912971"/>
              <a:ext cx="963439" cy="238143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A9C494-D688-278A-3589-5EDBD56913C5}"/>
              </a:ext>
            </a:extLst>
          </p:cNvPr>
          <p:cNvSpPr txBox="1"/>
          <p:nvPr/>
        </p:nvSpPr>
        <p:spPr>
          <a:xfrm>
            <a:off x="3770814" y="1729586"/>
            <a:ext cx="4847113" cy="1200329"/>
          </a:xfrm>
          <a:custGeom>
            <a:avLst/>
            <a:gdLst>
              <a:gd name="csX0" fmla="*/ 0 w 4847113"/>
              <a:gd name="csY0" fmla="*/ 0 h 646331"/>
              <a:gd name="csX1" fmla="*/ 635510 w 4847113"/>
              <a:gd name="csY1" fmla="*/ 0 h 646331"/>
              <a:gd name="csX2" fmla="*/ 1222550 w 4847113"/>
              <a:gd name="csY2" fmla="*/ 0 h 646331"/>
              <a:gd name="csX3" fmla="*/ 1761118 w 4847113"/>
              <a:gd name="csY3" fmla="*/ 0 h 646331"/>
              <a:gd name="csX4" fmla="*/ 2299686 w 4847113"/>
              <a:gd name="csY4" fmla="*/ 0 h 646331"/>
              <a:gd name="csX5" fmla="*/ 2935196 w 4847113"/>
              <a:gd name="csY5" fmla="*/ 0 h 646331"/>
              <a:gd name="csX6" fmla="*/ 3522235 w 4847113"/>
              <a:gd name="csY6" fmla="*/ 0 h 646331"/>
              <a:gd name="csX7" fmla="*/ 3915390 w 4847113"/>
              <a:gd name="csY7" fmla="*/ 0 h 646331"/>
              <a:gd name="csX8" fmla="*/ 4847113 w 4847113"/>
              <a:gd name="csY8" fmla="*/ 0 h 646331"/>
              <a:gd name="csX9" fmla="*/ 4847113 w 4847113"/>
              <a:gd name="csY9" fmla="*/ 336092 h 646331"/>
              <a:gd name="csX10" fmla="*/ 4847113 w 4847113"/>
              <a:gd name="csY10" fmla="*/ 646331 h 646331"/>
              <a:gd name="csX11" fmla="*/ 4405487 w 4847113"/>
              <a:gd name="csY11" fmla="*/ 646331 h 646331"/>
              <a:gd name="csX12" fmla="*/ 3769977 w 4847113"/>
              <a:gd name="csY12" fmla="*/ 646331 h 646331"/>
              <a:gd name="csX13" fmla="*/ 3279880 w 4847113"/>
              <a:gd name="csY13" fmla="*/ 646331 h 646331"/>
              <a:gd name="csX14" fmla="*/ 2644369 w 4847113"/>
              <a:gd name="csY14" fmla="*/ 646331 h 646331"/>
              <a:gd name="csX15" fmla="*/ 2202744 w 4847113"/>
              <a:gd name="csY15" fmla="*/ 646331 h 646331"/>
              <a:gd name="csX16" fmla="*/ 1809589 w 4847113"/>
              <a:gd name="csY16" fmla="*/ 646331 h 646331"/>
              <a:gd name="csX17" fmla="*/ 1416434 w 4847113"/>
              <a:gd name="csY17" fmla="*/ 646331 h 646331"/>
              <a:gd name="csX18" fmla="*/ 829395 w 4847113"/>
              <a:gd name="csY18" fmla="*/ 646331 h 646331"/>
              <a:gd name="csX19" fmla="*/ 0 w 4847113"/>
              <a:gd name="csY19" fmla="*/ 646331 h 646331"/>
              <a:gd name="csX20" fmla="*/ 0 w 4847113"/>
              <a:gd name="csY20" fmla="*/ 323166 h 646331"/>
              <a:gd name="csX21" fmla="*/ 0 w 4847113"/>
              <a:gd name="csY21" fmla="*/ 0 h 6463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847113" h="646331" fill="none" extrusionOk="0">
                <a:moveTo>
                  <a:pt x="0" y="0"/>
                </a:moveTo>
                <a:cubicBezTo>
                  <a:pt x="202749" y="-52103"/>
                  <a:pt x="448908" y="15458"/>
                  <a:pt x="635510" y="0"/>
                </a:cubicBezTo>
                <a:cubicBezTo>
                  <a:pt x="822112" y="-15458"/>
                  <a:pt x="1076555" y="36991"/>
                  <a:pt x="1222550" y="0"/>
                </a:cubicBezTo>
                <a:cubicBezTo>
                  <a:pt x="1368545" y="-36991"/>
                  <a:pt x="1566810" y="51504"/>
                  <a:pt x="1761118" y="0"/>
                </a:cubicBezTo>
                <a:cubicBezTo>
                  <a:pt x="1955426" y="-51504"/>
                  <a:pt x="2060925" y="55876"/>
                  <a:pt x="2299686" y="0"/>
                </a:cubicBezTo>
                <a:cubicBezTo>
                  <a:pt x="2538447" y="-55876"/>
                  <a:pt x="2675911" y="44079"/>
                  <a:pt x="2935196" y="0"/>
                </a:cubicBezTo>
                <a:cubicBezTo>
                  <a:pt x="3194481" y="-44079"/>
                  <a:pt x="3391827" y="60930"/>
                  <a:pt x="3522235" y="0"/>
                </a:cubicBezTo>
                <a:cubicBezTo>
                  <a:pt x="3652643" y="-60930"/>
                  <a:pt x="3746556" y="23129"/>
                  <a:pt x="3915390" y="0"/>
                </a:cubicBezTo>
                <a:cubicBezTo>
                  <a:pt x="4084225" y="-23129"/>
                  <a:pt x="4636679" y="35239"/>
                  <a:pt x="4847113" y="0"/>
                </a:cubicBezTo>
                <a:cubicBezTo>
                  <a:pt x="4884397" y="145863"/>
                  <a:pt x="4829043" y="239687"/>
                  <a:pt x="4847113" y="336092"/>
                </a:cubicBezTo>
                <a:cubicBezTo>
                  <a:pt x="4865183" y="432497"/>
                  <a:pt x="4810750" y="513074"/>
                  <a:pt x="4847113" y="646331"/>
                </a:cubicBezTo>
                <a:cubicBezTo>
                  <a:pt x="4678347" y="667587"/>
                  <a:pt x="4558770" y="624031"/>
                  <a:pt x="4405487" y="646331"/>
                </a:cubicBezTo>
                <a:cubicBezTo>
                  <a:pt x="4252204" y="668631"/>
                  <a:pt x="3961435" y="599819"/>
                  <a:pt x="3769977" y="646331"/>
                </a:cubicBezTo>
                <a:cubicBezTo>
                  <a:pt x="3578519" y="692843"/>
                  <a:pt x="3460824" y="642366"/>
                  <a:pt x="3279880" y="646331"/>
                </a:cubicBezTo>
                <a:cubicBezTo>
                  <a:pt x="3098936" y="650296"/>
                  <a:pt x="2833874" y="597913"/>
                  <a:pt x="2644369" y="646331"/>
                </a:cubicBezTo>
                <a:cubicBezTo>
                  <a:pt x="2454864" y="694749"/>
                  <a:pt x="2413646" y="599344"/>
                  <a:pt x="2202744" y="646331"/>
                </a:cubicBezTo>
                <a:cubicBezTo>
                  <a:pt x="1991843" y="693318"/>
                  <a:pt x="1971920" y="635188"/>
                  <a:pt x="1809589" y="646331"/>
                </a:cubicBezTo>
                <a:cubicBezTo>
                  <a:pt x="1647258" y="657474"/>
                  <a:pt x="1529842" y="632235"/>
                  <a:pt x="1416434" y="646331"/>
                </a:cubicBezTo>
                <a:cubicBezTo>
                  <a:pt x="1303026" y="660427"/>
                  <a:pt x="1101410" y="618505"/>
                  <a:pt x="829395" y="646331"/>
                </a:cubicBezTo>
                <a:cubicBezTo>
                  <a:pt x="557380" y="674157"/>
                  <a:pt x="365619" y="633186"/>
                  <a:pt x="0" y="646331"/>
                </a:cubicBezTo>
                <a:cubicBezTo>
                  <a:pt x="-23976" y="502531"/>
                  <a:pt x="4283" y="420321"/>
                  <a:pt x="0" y="323166"/>
                </a:cubicBezTo>
                <a:cubicBezTo>
                  <a:pt x="-4283" y="226011"/>
                  <a:pt x="19478" y="72052"/>
                  <a:pt x="0" y="0"/>
                </a:cubicBezTo>
                <a:close/>
              </a:path>
              <a:path w="4847113" h="646331" stroke="0" extrusionOk="0">
                <a:moveTo>
                  <a:pt x="0" y="0"/>
                </a:moveTo>
                <a:cubicBezTo>
                  <a:pt x="149236" y="-8312"/>
                  <a:pt x="377780" y="880"/>
                  <a:pt x="490097" y="0"/>
                </a:cubicBezTo>
                <a:cubicBezTo>
                  <a:pt x="602414" y="-880"/>
                  <a:pt x="690963" y="4825"/>
                  <a:pt x="883252" y="0"/>
                </a:cubicBezTo>
                <a:cubicBezTo>
                  <a:pt x="1075542" y="-4825"/>
                  <a:pt x="1346095" y="40581"/>
                  <a:pt x="1518762" y="0"/>
                </a:cubicBezTo>
                <a:cubicBezTo>
                  <a:pt x="1691429" y="-40581"/>
                  <a:pt x="1844915" y="44906"/>
                  <a:pt x="2008859" y="0"/>
                </a:cubicBezTo>
                <a:cubicBezTo>
                  <a:pt x="2172803" y="-44906"/>
                  <a:pt x="2360353" y="46871"/>
                  <a:pt x="2498956" y="0"/>
                </a:cubicBezTo>
                <a:cubicBezTo>
                  <a:pt x="2637559" y="-46871"/>
                  <a:pt x="2950089" y="40245"/>
                  <a:pt x="3134466" y="0"/>
                </a:cubicBezTo>
                <a:cubicBezTo>
                  <a:pt x="3318843" y="-40245"/>
                  <a:pt x="3394484" y="47359"/>
                  <a:pt x="3576092" y="0"/>
                </a:cubicBezTo>
                <a:cubicBezTo>
                  <a:pt x="3757700" y="-47359"/>
                  <a:pt x="4002593" y="62707"/>
                  <a:pt x="4211603" y="0"/>
                </a:cubicBezTo>
                <a:cubicBezTo>
                  <a:pt x="4420613" y="-62707"/>
                  <a:pt x="4562303" y="2298"/>
                  <a:pt x="4847113" y="0"/>
                </a:cubicBezTo>
                <a:cubicBezTo>
                  <a:pt x="4875027" y="69999"/>
                  <a:pt x="4834632" y="203489"/>
                  <a:pt x="4847113" y="323166"/>
                </a:cubicBezTo>
                <a:cubicBezTo>
                  <a:pt x="4859594" y="442843"/>
                  <a:pt x="4830009" y="576376"/>
                  <a:pt x="4847113" y="646331"/>
                </a:cubicBezTo>
                <a:cubicBezTo>
                  <a:pt x="4649108" y="674839"/>
                  <a:pt x="4403902" y="612655"/>
                  <a:pt x="4260074" y="646331"/>
                </a:cubicBezTo>
                <a:cubicBezTo>
                  <a:pt x="4116246" y="680007"/>
                  <a:pt x="3867597" y="625677"/>
                  <a:pt x="3624563" y="646331"/>
                </a:cubicBezTo>
                <a:cubicBezTo>
                  <a:pt x="3381529" y="666985"/>
                  <a:pt x="3189105" y="599852"/>
                  <a:pt x="2989053" y="646331"/>
                </a:cubicBezTo>
                <a:cubicBezTo>
                  <a:pt x="2789001" y="692810"/>
                  <a:pt x="2649559" y="617945"/>
                  <a:pt x="2547427" y="646331"/>
                </a:cubicBezTo>
                <a:cubicBezTo>
                  <a:pt x="2445295" y="674717"/>
                  <a:pt x="2271756" y="601475"/>
                  <a:pt x="2008859" y="646331"/>
                </a:cubicBezTo>
                <a:cubicBezTo>
                  <a:pt x="1745962" y="691187"/>
                  <a:pt x="1593882" y="613712"/>
                  <a:pt x="1373349" y="646331"/>
                </a:cubicBezTo>
                <a:cubicBezTo>
                  <a:pt x="1152816" y="678950"/>
                  <a:pt x="1008653" y="629640"/>
                  <a:pt x="834781" y="646331"/>
                </a:cubicBezTo>
                <a:cubicBezTo>
                  <a:pt x="660909" y="663022"/>
                  <a:pt x="179008" y="591373"/>
                  <a:pt x="0" y="646331"/>
                </a:cubicBezTo>
                <a:cubicBezTo>
                  <a:pt x="-28682" y="554744"/>
                  <a:pt x="15634" y="454617"/>
                  <a:pt x="0" y="336092"/>
                </a:cubicBezTo>
                <a:cubicBezTo>
                  <a:pt x="-15634" y="217567"/>
                  <a:pt x="5267" y="7123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Univers" panose="020B0503020202020204" pitchFamily="34" charset="0"/>
              </a:rPr>
              <a:t>Not a strategic interaction</a:t>
            </a:r>
          </a:p>
          <a:p>
            <a:pPr algn="just"/>
            <a:r>
              <a:rPr lang="en-US" dirty="0">
                <a:solidFill>
                  <a:schemeClr val="accent3"/>
                </a:solidFill>
                <a:latin typeface="Segoe Script" panose="030B0504020000000003" pitchFamily="66" charset="0"/>
              </a:rPr>
              <a:t>Consequences are…</a:t>
            </a:r>
          </a:p>
          <a:p>
            <a:pPr algn="just"/>
            <a:r>
              <a:rPr lang="en-US" dirty="0">
                <a:solidFill>
                  <a:schemeClr val="accent3"/>
                </a:solidFill>
                <a:latin typeface="Segoe Script" panose="030B0504020000000003" pitchFamily="66" charset="0"/>
              </a:rPr>
              <a:t>…not influenced by actions of others</a:t>
            </a:r>
          </a:p>
          <a:p>
            <a:pPr algn="just"/>
            <a:r>
              <a:rPr lang="en-US" dirty="0">
                <a:solidFill>
                  <a:schemeClr val="accent3"/>
                </a:solidFill>
                <a:latin typeface="Segoe Script" panose="030B0504020000000003" pitchFamily="66" charset="0"/>
              </a:rPr>
              <a:t>…borne by the decision-maker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47A54-EBFA-8D91-F747-D9531BFCE7B5}"/>
              </a:ext>
            </a:extLst>
          </p:cNvPr>
          <p:cNvSpPr txBox="1"/>
          <p:nvPr/>
        </p:nvSpPr>
        <p:spPr>
          <a:xfrm>
            <a:off x="8989264" y="2055813"/>
            <a:ext cx="173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…well-being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E8546-42F3-45AA-9983-F1922BF8A3B4}"/>
              </a:ext>
            </a:extLst>
          </p:cNvPr>
          <p:cNvSpPr txBox="1"/>
          <p:nvPr/>
        </p:nvSpPr>
        <p:spPr>
          <a:xfrm>
            <a:off x="273143" y="6359779"/>
            <a:ext cx="349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Segoe Script" panose="030B0504020000000003" pitchFamily="66" charset="0"/>
              </a:rPr>
              <a:t>…choosing the best 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7B974-5305-06F5-C373-96101806E70B}"/>
              </a:ext>
            </a:extLst>
          </p:cNvPr>
          <p:cNvSpPr txBox="1"/>
          <p:nvPr/>
        </p:nvSpPr>
        <p:spPr>
          <a:xfrm>
            <a:off x="7730836" y="6229162"/>
            <a:ext cx="371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Univers" panose="020B0503020202020204" pitchFamily="34" charset="0"/>
              </a:rPr>
              <a:t>Choices are over</a:t>
            </a:r>
            <a:r>
              <a:rPr lang="en-US" dirty="0">
                <a:latin typeface="Segoe Script" panose="030B0504020000000003" pitchFamily="66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Script" panose="030B0504020000000003" pitchFamily="66" charset="0"/>
              </a:rPr>
              <a:t>actions</a:t>
            </a:r>
          </a:p>
          <a:p>
            <a:pPr algn="just"/>
            <a:r>
              <a:rPr lang="en-US" dirty="0">
                <a:solidFill>
                  <a:srgbClr val="0070C0"/>
                </a:solidFill>
                <a:latin typeface="Univers" panose="020B0503020202020204" pitchFamily="34" charset="0"/>
              </a:rPr>
              <a:t>Preferences</a:t>
            </a:r>
            <a:r>
              <a:rPr lang="en-US" dirty="0">
                <a:latin typeface="Univers" panose="020B0503020202020204" pitchFamily="34" charset="0"/>
              </a:rPr>
              <a:t> are over </a:t>
            </a:r>
            <a:r>
              <a:rPr lang="en-US" b="1" dirty="0">
                <a:solidFill>
                  <a:srgbClr val="00B050"/>
                </a:solidFill>
                <a:latin typeface="Segoe Script" panose="030B0504020000000003" pitchFamily="66" charset="0"/>
              </a:rPr>
              <a:t>outcomes</a:t>
            </a:r>
            <a:endParaRPr lang="en-US" b="1" dirty="0">
              <a:solidFill>
                <a:srgbClr val="C00000"/>
              </a:solidFill>
              <a:latin typeface="Segoe Script" panose="030B0504020000000003" pitchFamily="66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057989C-4048-AC05-0274-AD36A0AD6959}"/>
              </a:ext>
            </a:extLst>
          </p:cNvPr>
          <p:cNvSpPr/>
          <p:nvPr/>
        </p:nvSpPr>
        <p:spPr>
          <a:xfrm rot="10800000">
            <a:off x="3746685" y="6402377"/>
            <a:ext cx="963439" cy="2381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838887-46CC-EFCC-8B38-DBF788720767}"/>
              </a:ext>
            </a:extLst>
          </p:cNvPr>
          <p:cNvCxnSpPr/>
          <p:nvPr/>
        </p:nvCxnSpPr>
        <p:spPr>
          <a:xfrm flipV="1">
            <a:off x="641023" y="2929915"/>
            <a:ext cx="0" cy="130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119D23-7F1B-8617-37CD-B78AA2D48F88}"/>
              </a:ext>
            </a:extLst>
          </p:cNvPr>
          <p:cNvCxnSpPr/>
          <p:nvPr/>
        </p:nvCxnSpPr>
        <p:spPr>
          <a:xfrm>
            <a:off x="131975" y="3553905"/>
            <a:ext cx="11029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3A492E-109C-3087-ABF7-33708C658F53}"/>
                  </a:ext>
                </a:extLst>
              </p:cNvPr>
              <p:cNvSpPr txBox="1"/>
              <p:nvPr/>
            </p:nvSpPr>
            <p:spPr>
              <a:xfrm>
                <a:off x="94592" y="3202852"/>
                <a:ext cx="194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3A492E-109C-3087-ABF7-33708C658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" y="3202852"/>
                <a:ext cx="194605" cy="276999"/>
              </a:xfrm>
              <a:prstGeom prst="rect">
                <a:avLst/>
              </a:prstGeom>
              <a:blipFill>
                <a:blip r:embed="rId7"/>
                <a:stretch>
                  <a:fillRect l="-32258" r="-322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C18C84-C071-170F-B65B-CD9C567E96DF}"/>
                  </a:ext>
                </a:extLst>
              </p:cNvPr>
              <p:cNvSpPr txBox="1"/>
              <p:nvPr/>
            </p:nvSpPr>
            <p:spPr>
              <a:xfrm>
                <a:off x="683443" y="2656003"/>
                <a:ext cx="204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C18C84-C071-170F-B65B-CD9C567E9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43" y="2656003"/>
                <a:ext cx="204992" cy="276999"/>
              </a:xfrm>
              <a:prstGeom prst="rect">
                <a:avLst/>
              </a:prstGeom>
              <a:blipFill>
                <a:blip r:embed="rId8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862EF1-C371-8B18-79C1-FE7F9DD94473}"/>
                  </a:ext>
                </a:extLst>
              </p:cNvPr>
              <p:cNvSpPr txBox="1"/>
              <p:nvPr/>
            </p:nvSpPr>
            <p:spPr>
              <a:xfrm>
                <a:off x="1052769" y="3188631"/>
                <a:ext cx="194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862EF1-C371-8B18-79C1-FE7F9DD9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69" y="3188631"/>
                <a:ext cx="194605" cy="276999"/>
              </a:xfrm>
              <a:prstGeom prst="rect">
                <a:avLst/>
              </a:prstGeom>
              <a:blipFill>
                <a:blip r:embed="rId9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4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6" grpId="0"/>
      <p:bldP spid="7" grpId="0"/>
      <p:bldP spid="8" grpId="0"/>
      <p:bldP spid="19" grpId="0" animBg="1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7C7FF-F629-7153-D002-B809075D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4AE61-813A-C6DF-9D1C-4422E257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 Simple Decision Problem</a:t>
            </a:r>
            <a:br>
              <a:rPr lang="en-US" sz="6100"/>
            </a:br>
            <a:r>
              <a:rPr lang="en-US" sz="3000" i="1"/>
              <a:t>‘How to spend a Friday evening?’</a:t>
            </a:r>
            <a:endParaRPr lang="en-US" sz="3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658C3-4AB1-9349-5C11-9CBACCB1AE4F}"/>
              </a:ext>
            </a:extLst>
          </p:cNvPr>
          <p:cNvSpPr txBox="1"/>
          <p:nvPr/>
        </p:nvSpPr>
        <p:spPr>
          <a:xfrm>
            <a:off x="640080" y="4636008"/>
            <a:ext cx="6894576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/>
              <a:t>How should she decide?</a:t>
            </a:r>
            <a:endParaRPr lang="en-US" sz="2400" b="1" dirty="0"/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960F0B-55BA-972B-857A-23632EC479C0}"/>
              </a:ext>
            </a:extLst>
          </p:cNvPr>
          <p:cNvGrpSpPr/>
          <p:nvPr/>
        </p:nvGrpSpPr>
        <p:grpSpPr>
          <a:xfrm>
            <a:off x="8782050" y="267962"/>
            <a:ext cx="2769870" cy="6395228"/>
            <a:chOff x="8782050" y="267962"/>
            <a:chExt cx="2769870" cy="6395228"/>
          </a:xfrm>
        </p:grpSpPr>
        <p:pic>
          <p:nvPicPr>
            <p:cNvPr id="4" name="Picture 3" descr="A cartoon of a child&#10;&#10;Description automatically generated">
              <a:extLst>
                <a:ext uri="{FF2B5EF4-FFF2-40B4-BE49-F238E27FC236}">
                  <a16:creationId xmlns:a16="http://schemas.microsoft.com/office/drawing/2014/main" id="{532F857E-CA7A-4B1A-0FBA-80BF2A79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8" t="6134" r="25596" b="6000"/>
            <a:stretch/>
          </p:blipFill>
          <p:spPr>
            <a:xfrm>
              <a:off x="8782050" y="637294"/>
              <a:ext cx="2769870" cy="6025896"/>
            </a:xfrm>
            <a:custGeom>
              <a:avLst/>
              <a:gdLst/>
              <a:ahLst/>
              <a:cxnLst/>
              <a:rect l="l" t="t" r="r" b="b"/>
              <a:pathLst>
                <a:path w="4052199" h="6858000">
                  <a:moveTo>
                    <a:pt x="25603" y="0"/>
                  </a:moveTo>
                  <a:lnTo>
                    <a:pt x="4052199" y="0"/>
                  </a:lnTo>
                  <a:lnTo>
                    <a:pt x="4052199" y="6858000"/>
                  </a:lnTo>
                  <a:lnTo>
                    <a:pt x="28079" y="6858000"/>
                  </a:lnTo>
                  <a:lnTo>
                    <a:pt x="37459" y="6497135"/>
                  </a:lnTo>
                  <a:cubicBezTo>
                    <a:pt x="37586" y="6492050"/>
                    <a:pt x="38603" y="6487092"/>
                    <a:pt x="38603" y="6482007"/>
                  </a:cubicBezTo>
                  <a:cubicBezTo>
                    <a:pt x="47502" y="6367973"/>
                    <a:pt x="52587" y="6253939"/>
                    <a:pt x="18135" y="6142702"/>
                  </a:cubicBezTo>
                  <a:cubicBezTo>
                    <a:pt x="15084" y="6132214"/>
                    <a:pt x="13495" y="6121344"/>
                    <a:pt x="13432" y="6110411"/>
                  </a:cubicBezTo>
                  <a:cubicBezTo>
                    <a:pt x="11690" y="6013324"/>
                    <a:pt x="15936" y="5916236"/>
                    <a:pt x="26145" y="5819669"/>
                  </a:cubicBezTo>
                  <a:cubicBezTo>
                    <a:pt x="31229" y="5760555"/>
                    <a:pt x="26017" y="5700423"/>
                    <a:pt x="42926" y="5641690"/>
                  </a:cubicBezTo>
                  <a:cubicBezTo>
                    <a:pt x="50337" y="5612565"/>
                    <a:pt x="54595" y="5582728"/>
                    <a:pt x="55638" y="5552700"/>
                  </a:cubicBezTo>
                  <a:cubicBezTo>
                    <a:pt x="60087" y="5479983"/>
                    <a:pt x="38603" y="5411588"/>
                    <a:pt x="18263" y="5343066"/>
                  </a:cubicBezTo>
                  <a:cubicBezTo>
                    <a:pt x="7456" y="5306707"/>
                    <a:pt x="-5384" y="5269459"/>
                    <a:pt x="2372" y="5231320"/>
                  </a:cubicBezTo>
                  <a:cubicBezTo>
                    <a:pt x="16076" y="5173655"/>
                    <a:pt x="23920" y="5114744"/>
                    <a:pt x="25763" y="5055502"/>
                  </a:cubicBezTo>
                  <a:cubicBezTo>
                    <a:pt x="25635" y="5012660"/>
                    <a:pt x="15338" y="4970962"/>
                    <a:pt x="18898" y="4928374"/>
                  </a:cubicBezTo>
                  <a:cubicBezTo>
                    <a:pt x="27073" y="4845715"/>
                    <a:pt x="29157" y="4762561"/>
                    <a:pt x="25127" y="4679584"/>
                  </a:cubicBezTo>
                  <a:cubicBezTo>
                    <a:pt x="25077" y="4646429"/>
                    <a:pt x="28776" y="4613376"/>
                    <a:pt x="36187" y="4581060"/>
                  </a:cubicBezTo>
                  <a:cubicBezTo>
                    <a:pt x="45493" y="4524043"/>
                    <a:pt x="47464" y="4466060"/>
                    <a:pt x="42036" y="4408547"/>
                  </a:cubicBezTo>
                  <a:cubicBezTo>
                    <a:pt x="36060" y="4341932"/>
                    <a:pt x="18263" y="4276334"/>
                    <a:pt x="13685" y="4209719"/>
                  </a:cubicBezTo>
                  <a:cubicBezTo>
                    <a:pt x="6694" y="4099371"/>
                    <a:pt x="16610" y="3989024"/>
                    <a:pt x="26398" y="3879186"/>
                  </a:cubicBezTo>
                  <a:cubicBezTo>
                    <a:pt x="34026" y="3808731"/>
                    <a:pt x="36060" y="3737781"/>
                    <a:pt x="32501" y="3667009"/>
                  </a:cubicBezTo>
                  <a:cubicBezTo>
                    <a:pt x="28051" y="3610818"/>
                    <a:pt x="21059" y="3554755"/>
                    <a:pt x="19788" y="3498437"/>
                  </a:cubicBezTo>
                  <a:cubicBezTo>
                    <a:pt x="17627" y="3398006"/>
                    <a:pt x="18390" y="3297701"/>
                    <a:pt x="24237" y="3197143"/>
                  </a:cubicBezTo>
                  <a:cubicBezTo>
                    <a:pt x="27162" y="3146928"/>
                    <a:pt x="32119" y="3096966"/>
                    <a:pt x="34026" y="3046242"/>
                  </a:cubicBezTo>
                  <a:cubicBezTo>
                    <a:pt x="35933" y="2995518"/>
                    <a:pt x="40001" y="2944413"/>
                    <a:pt x="28433" y="2894578"/>
                  </a:cubicBezTo>
                  <a:cubicBezTo>
                    <a:pt x="8855" y="2810038"/>
                    <a:pt x="23220" y="2725879"/>
                    <a:pt x="27415" y="2641593"/>
                  </a:cubicBezTo>
                  <a:cubicBezTo>
                    <a:pt x="29958" y="2589217"/>
                    <a:pt x="45214" y="2535568"/>
                    <a:pt x="31738" y="2484717"/>
                  </a:cubicBezTo>
                  <a:cubicBezTo>
                    <a:pt x="10507" y="2405008"/>
                    <a:pt x="24492" y="2326951"/>
                    <a:pt x="31738" y="2248513"/>
                  </a:cubicBezTo>
                  <a:cubicBezTo>
                    <a:pt x="40218" y="2174283"/>
                    <a:pt x="38768" y="2099252"/>
                    <a:pt x="27415" y="2025403"/>
                  </a:cubicBezTo>
                  <a:cubicBezTo>
                    <a:pt x="12986" y="1952165"/>
                    <a:pt x="12986" y="1876803"/>
                    <a:pt x="27415" y="1803565"/>
                  </a:cubicBezTo>
                  <a:cubicBezTo>
                    <a:pt x="39276" y="1743102"/>
                    <a:pt x="40598" y="1681038"/>
                    <a:pt x="31356" y="1620119"/>
                  </a:cubicBezTo>
                  <a:cubicBezTo>
                    <a:pt x="25127" y="1576514"/>
                    <a:pt x="13940" y="1533163"/>
                    <a:pt x="12414" y="1489558"/>
                  </a:cubicBezTo>
                  <a:cubicBezTo>
                    <a:pt x="9262" y="1398420"/>
                    <a:pt x="11118" y="1307167"/>
                    <a:pt x="18008" y="1216233"/>
                  </a:cubicBezTo>
                  <a:cubicBezTo>
                    <a:pt x="26017" y="1112496"/>
                    <a:pt x="41400" y="1009268"/>
                    <a:pt x="30721" y="904896"/>
                  </a:cubicBezTo>
                  <a:cubicBezTo>
                    <a:pt x="27162" y="869046"/>
                    <a:pt x="19661" y="833323"/>
                    <a:pt x="18771" y="797346"/>
                  </a:cubicBezTo>
                  <a:cubicBezTo>
                    <a:pt x="17118" y="730095"/>
                    <a:pt x="16737" y="663607"/>
                    <a:pt x="20169" y="593941"/>
                  </a:cubicBezTo>
                  <a:cubicBezTo>
                    <a:pt x="23602" y="524274"/>
                    <a:pt x="38348" y="451938"/>
                    <a:pt x="28433" y="383798"/>
                  </a:cubicBezTo>
                  <a:cubicBezTo>
                    <a:pt x="18516" y="315657"/>
                    <a:pt x="24873" y="248406"/>
                    <a:pt x="31229" y="181410"/>
                  </a:cubicBezTo>
                  <a:cubicBezTo>
                    <a:pt x="34344" y="149565"/>
                    <a:pt x="36410" y="118069"/>
                    <a:pt x="35854" y="86700"/>
                  </a:cubicBezTo>
                  <a:close/>
                </a:path>
              </a:pathLst>
            </a:cu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65E8B8-DA40-8F13-CB4F-4883FE743193}"/>
                </a:ext>
              </a:extLst>
            </p:cNvPr>
            <p:cNvSpPr txBox="1"/>
            <p:nvPr/>
          </p:nvSpPr>
          <p:spPr>
            <a:xfrm>
              <a:off x="8782050" y="267962"/>
              <a:ext cx="2769870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The decision-maker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92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0DDAC-6FA7-D3C2-EAA3-690C3FFC9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740C0C-2374-62A0-86C6-5F00047AF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5417A0-84F2-1D61-7BE7-65C32A9161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IN" sz="4400" dirty="0">
                    <a:solidFill>
                      <a:srgbClr val="C00000"/>
                    </a:solidFill>
                  </a:rPr>
                  <a:t>Actions (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4400" dirty="0">
                    <a:solidFill>
                      <a:srgbClr val="C00000"/>
                    </a:solidFill>
                  </a:rPr>
                  <a:t>)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5417A0-84F2-1D61-7BE7-65C32A916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ketch line">
            <a:extLst>
              <a:ext uri="{FF2B5EF4-FFF2-40B4-BE49-F238E27FC236}">
                <a16:creationId xmlns:a16="http://schemas.microsoft.com/office/drawing/2014/main" id="{E13F04B5-DDF6-E865-48D9-30FF229D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A2EEB-5CC1-C82B-10DE-10847C50A57D}"/>
              </a:ext>
            </a:extLst>
          </p:cNvPr>
          <p:cNvGrpSpPr/>
          <p:nvPr/>
        </p:nvGrpSpPr>
        <p:grpSpPr>
          <a:xfrm>
            <a:off x="311680" y="1995508"/>
            <a:ext cx="3336637" cy="2690819"/>
            <a:chOff x="311680" y="1995508"/>
            <a:chExt cx="3336637" cy="2690819"/>
          </a:xfrm>
        </p:grpSpPr>
        <p:pic>
          <p:nvPicPr>
            <p:cNvPr id="8" name="Picture 7" descr="A child sitting at a desk writing in a book&#10;&#10;Description automatically generated">
              <a:extLst>
                <a:ext uri="{FF2B5EF4-FFF2-40B4-BE49-F238E27FC236}">
                  <a16:creationId xmlns:a16="http://schemas.microsoft.com/office/drawing/2014/main" id="{8AD4B7BF-50AF-2BD9-8124-F35A9A4F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5" t="12040" r="10736" b="10893"/>
            <a:stretch/>
          </p:blipFill>
          <p:spPr>
            <a:xfrm>
              <a:off x="311681" y="1995508"/>
              <a:ext cx="3336636" cy="228865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279736-CB0C-9BFC-8999-1D1C78E4A830}"/>
                </a:ext>
              </a:extLst>
            </p:cNvPr>
            <p:cNvSpPr txBox="1"/>
            <p:nvPr/>
          </p:nvSpPr>
          <p:spPr>
            <a:xfrm>
              <a:off x="311680" y="4316995"/>
              <a:ext cx="3336635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S</a:t>
              </a:r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tudy for Exam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7869A6-CF30-A86D-CC69-D89A54DF6870}"/>
              </a:ext>
            </a:extLst>
          </p:cNvPr>
          <p:cNvGrpSpPr/>
          <p:nvPr/>
        </p:nvGrpSpPr>
        <p:grpSpPr>
          <a:xfrm>
            <a:off x="3951681" y="1998163"/>
            <a:ext cx="3987209" cy="2688164"/>
            <a:chOff x="3951681" y="1998163"/>
            <a:chExt cx="3987209" cy="2688164"/>
          </a:xfrm>
        </p:grpSpPr>
        <p:pic>
          <p:nvPicPr>
            <p:cNvPr id="10" name="Picture 9" descr="A cartoon of a child playing video games&#10;&#10;Description automatically generated">
              <a:extLst>
                <a:ext uri="{FF2B5EF4-FFF2-40B4-BE49-F238E27FC236}">
                  <a16:creationId xmlns:a16="http://schemas.microsoft.com/office/drawing/2014/main" id="{A9306BA2-9065-097E-C966-33AB70C48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7" t="21034" r="12187" b="19996"/>
            <a:stretch/>
          </p:blipFill>
          <p:spPr>
            <a:xfrm>
              <a:off x="3951681" y="1998163"/>
              <a:ext cx="3987209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F2BCA5-745E-AD15-2B60-63230EE6D49A}"/>
                </a:ext>
              </a:extLst>
            </p:cNvPr>
            <p:cNvSpPr txBox="1"/>
            <p:nvPr/>
          </p:nvSpPr>
          <p:spPr>
            <a:xfrm>
              <a:off x="4507992" y="4316995"/>
              <a:ext cx="3172968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Play </a:t>
              </a:r>
              <a:r>
                <a:rPr lang="en-US" u="sng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G</a:t>
              </a:r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ames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AAD03F-EEE2-E1BA-5218-29F6C8BE3742}"/>
              </a:ext>
            </a:extLst>
          </p:cNvPr>
          <p:cNvGrpSpPr/>
          <p:nvPr/>
        </p:nvGrpSpPr>
        <p:grpSpPr>
          <a:xfrm>
            <a:off x="8242254" y="1995508"/>
            <a:ext cx="3636606" cy="2659269"/>
            <a:chOff x="8242254" y="1995508"/>
            <a:chExt cx="3636606" cy="2659269"/>
          </a:xfrm>
        </p:grpSpPr>
        <p:pic>
          <p:nvPicPr>
            <p:cNvPr id="12" name="Picture 11" descr="Cartoon of kids talking&#10;&#10;Description automatically generated">
              <a:extLst>
                <a:ext uri="{FF2B5EF4-FFF2-40B4-BE49-F238E27FC236}">
                  <a16:creationId xmlns:a16="http://schemas.microsoft.com/office/drawing/2014/main" id="{0B553BC9-792A-6637-8BC5-F0F56B58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254" y="1995508"/>
              <a:ext cx="3636606" cy="228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A01520-365D-7D49-1804-EE00CDA0EDBE}"/>
                </a:ext>
              </a:extLst>
            </p:cNvPr>
            <p:cNvSpPr txBox="1"/>
            <p:nvPr/>
          </p:nvSpPr>
          <p:spPr>
            <a:xfrm>
              <a:off x="8539664" y="4285445"/>
              <a:ext cx="3172968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Socialize with </a:t>
              </a:r>
              <a:r>
                <a:rPr lang="en-US" u="sng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F</a:t>
              </a:r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riends</a:t>
              </a:r>
            </a:p>
          </p:txBody>
        </p:sp>
      </p:grpSp>
      <p:pic>
        <p:nvPicPr>
          <p:cNvPr id="27" name="Picture 26" descr="A key with a hole in the middle&#10;&#10;Description automatically generated">
            <a:extLst>
              <a:ext uri="{FF2B5EF4-FFF2-40B4-BE49-F238E27FC236}">
                <a16:creationId xmlns:a16="http://schemas.microsoft.com/office/drawing/2014/main" id="{4C70ED54-91EB-0390-3CEE-4A5F082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22881" r="7303" b="22399"/>
          <a:stretch/>
        </p:blipFill>
        <p:spPr>
          <a:xfrm rot="723852">
            <a:off x="10118423" y="483948"/>
            <a:ext cx="1474067" cy="7094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4035DE-6316-94E5-E2E7-5B0EAEA45AC4}"/>
              </a:ext>
            </a:extLst>
          </p:cNvPr>
          <p:cNvSpPr txBox="1"/>
          <p:nvPr/>
        </p:nvSpPr>
        <p:spPr>
          <a:xfrm>
            <a:off x="3453707" y="1190205"/>
            <a:ext cx="5497165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…all available alternatives to choose from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60D492-D1C4-ABD9-C928-4200F253CC44}"/>
              </a:ext>
            </a:extLst>
          </p:cNvPr>
          <p:cNvGrpSpPr/>
          <p:nvPr/>
        </p:nvGrpSpPr>
        <p:grpSpPr>
          <a:xfrm>
            <a:off x="1014985" y="5886294"/>
            <a:ext cx="2112264" cy="830104"/>
            <a:chOff x="1014985" y="5886294"/>
            <a:chExt cx="2112264" cy="830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B423123-9CBE-0327-0B9F-1549E7F95310}"/>
                    </a:ext>
                  </a:extLst>
                </p:cNvPr>
                <p:cNvSpPr txBox="1"/>
                <p:nvPr/>
              </p:nvSpPr>
              <p:spPr>
                <a:xfrm>
                  <a:off x="1287258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B423123-9CBE-0327-0B9F-1549E7F95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258" y="5886294"/>
                  <a:ext cx="170392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534" b="-1587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3B6ED0-D4F9-EC94-6BD2-C097707F68B1}"/>
                </a:ext>
              </a:extLst>
            </p:cNvPr>
            <p:cNvSpPr txBox="1"/>
            <p:nvPr/>
          </p:nvSpPr>
          <p:spPr>
            <a:xfrm>
              <a:off x="1014985" y="6347066"/>
              <a:ext cx="2112264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Set of </a:t>
              </a:r>
              <a:r>
                <a:rPr lang="en-US" dirty="0">
                  <a:solidFill>
                    <a:srgbClr val="C00000"/>
                  </a:solidFill>
                  <a:latin typeface="Segoe Script" panose="030B0504020000000003" pitchFamily="66" charset="0"/>
                </a:rPr>
                <a:t>Actions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1CCB5A-556E-9A33-87D8-04D90A45AC46}"/>
              </a:ext>
            </a:extLst>
          </p:cNvPr>
          <p:cNvCxnSpPr/>
          <p:nvPr/>
        </p:nvCxnSpPr>
        <p:spPr>
          <a:xfrm>
            <a:off x="1115568" y="5779008"/>
            <a:ext cx="102382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40432E-DC18-0F4B-D532-92E2900D2A8A}"/>
              </a:ext>
            </a:extLst>
          </p:cNvPr>
          <p:cNvSpPr txBox="1"/>
          <p:nvPr/>
        </p:nvSpPr>
        <p:spPr>
          <a:xfrm>
            <a:off x="4808491" y="5099845"/>
            <a:ext cx="7070369" cy="76944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Every possible action must be specified; otherwise, the decision will be made based on </a:t>
            </a:r>
            <a:r>
              <a:rPr lang="en-US" sz="2200" dirty="0">
                <a:solidFill>
                  <a:srgbClr val="7030A0"/>
                </a:solidFill>
              </a:rPr>
              <a:t>incomplete information</a:t>
            </a:r>
            <a:r>
              <a:rPr lang="en-US" sz="2200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DDA05A-B1E6-5D5A-3936-D6BBDC8DC938}"/>
              </a:ext>
            </a:extLst>
          </p:cNvPr>
          <p:cNvGrpSpPr/>
          <p:nvPr/>
        </p:nvGrpSpPr>
        <p:grpSpPr>
          <a:xfrm>
            <a:off x="7384510" y="277714"/>
            <a:ext cx="4112634" cy="4477590"/>
            <a:chOff x="4041833" y="1190205"/>
            <a:chExt cx="4112634" cy="4477590"/>
          </a:xfrm>
        </p:grpSpPr>
        <p:pic>
          <p:nvPicPr>
            <p:cNvPr id="1026" name="Picture 2" descr="Sticky note vector on pastel orange background">
              <a:extLst>
                <a:ext uri="{FF2B5EF4-FFF2-40B4-BE49-F238E27FC236}">
                  <a16:creationId xmlns:a16="http://schemas.microsoft.com/office/drawing/2014/main" id="{A21D9BD9-7869-1335-3D52-956BC58C5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9" t="12452" r="15477" b="12454"/>
            <a:stretch/>
          </p:blipFill>
          <p:spPr bwMode="auto">
            <a:xfrm rot="344651">
              <a:off x="4041833" y="1190205"/>
              <a:ext cx="4112634" cy="44775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08BA73-0901-0ED0-2F0B-31BD01189701}"/>
                </a:ext>
              </a:extLst>
            </p:cNvPr>
            <p:cNvSpPr txBox="1"/>
            <p:nvPr/>
          </p:nvSpPr>
          <p:spPr>
            <a:xfrm rot="344651">
              <a:off x="4298393" y="1386059"/>
              <a:ext cx="345911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6">
                    <a:lumMod val="50000"/>
                  </a:schemeClr>
                </a:solidFill>
                <a:latin typeface="Segoe Script" panose="030B0504020000000003" pitchFamily="66" charset="0"/>
              </a:endParaRPr>
            </a:p>
            <a:p>
              <a:pPr algn="ctr"/>
              <a:endParaRPr lang="en-US" b="1" dirty="0">
                <a:solidFill>
                  <a:schemeClr val="accent6">
                    <a:lumMod val="50000"/>
                  </a:schemeClr>
                </a:solidFill>
                <a:latin typeface="Segoe Script" panose="030B0504020000000003" pitchFamily="66" charset="0"/>
              </a:endParaRPr>
            </a:p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More actions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Watch a movie.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Go to bed early.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Do nothing.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Read a novel.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Go for a run.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Watch ‘How to be productive’ videos on YouTube.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Scroll social media.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…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…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solidFill>
                  <a:schemeClr val="accent6">
                    <a:lumMod val="50000"/>
                  </a:schemeClr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48AC5E-6887-3BE2-398C-4542EA482BF0}"/>
              </a:ext>
            </a:extLst>
          </p:cNvPr>
          <p:cNvGrpSpPr/>
          <p:nvPr/>
        </p:nvGrpSpPr>
        <p:grpSpPr>
          <a:xfrm>
            <a:off x="2176238" y="5005393"/>
            <a:ext cx="2737614" cy="863004"/>
            <a:chOff x="2090717" y="5005393"/>
            <a:chExt cx="3630665" cy="8630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CAA085-5089-B53D-D3F2-1EE9FBE56D14}"/>
                </a:ext>
              </a:extLst>
            </p:cNvPr>
            <p:cNvSpPr txBox="1"/>
            <p:nvPr/>
          </p:nvSpPr>
          <p:spPr>
            <a:xfrm rot="20899076">
              <a:off x="2090717" y="5005393"/>
              <a:ext cx="36306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Script" panose="030B0504020000000003" pitchFamily="66" charset="0"/>
                </a:rPr>
                <a:t>Modeling is an art…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B9D53D7-DB7A-35E1-123C-00D3205B2137}"/>
                </a:ext>
              </a:extLst>
            </p:cNvPr>
            <p:cNvSpPr/>
            <p:nvPr/>
          </p:nvSpPr>
          <p:spPr>
            <a:xfrm>
              <a:off x="2438400" y="5362575"/>
              <a:ext cx="3143250" cy="505822"/>
            </a:xfrm>
            <a:custGeom>
              <a:avLst/>
              <a:gdLst>
                <a:gd name="connsiteX0" fmla="*/ 3143250 w 3143250"/>
                <a:gd name="connsiteY0" fmla="*/ 0 h 505822"/>
                <a:gd name="connsiteX1" fmla="*/ 2228850 w 3143250"/>
                <a:gd name="connsiteY1" fmla="*/ 19050 h 505822"/>
                <a:gd name="connsiteX2" fmla="*/ 1885950 w 3143250"/>
                <a:gd name="connsiteY2" fmla="*/ 66675 h 505822"/>
                <a:gd name="connsiteX3" fmla="*/ 1714500 w 3143250"/>
                <a:gd name="connsiteY3" fmla="*/ 85725 h 505822"/>
                <a:gd name="connsiteX4" fmla="*/ 1428750 w 3143250"/>
                <a:gd name="connsiteY4" fmla="*/ 123825 h 505822"/>
                <a:gd name="connsiteX5" fmla="*/ 1200150 w 3143250"/>
                <a:gd name="connsiteY5" fmla="*/ 161925 h 505822"/>
                <a:gd name="connsiteX6" fmla="*/ 800100 w 3143250"/>
                <a:gd name="connsiteY6" fmla="*/ 190500 h 505822"/>
                <a:gd name="connsiteX7" fmla="*/ 666750 w 3143250"/>
                <a:gd name="connsiteY7" fmla="*/ 209550 h 505822"/>
                <a:gd name="connsiteX8" fmla="*/ 504825 w 3143250"/>
                <a:gd name="connsiteY8" fmla="*/ 238125 h 505822"/>
                <a:gd name="connsiteX9" fmla="*/ 419100 w 3143250"/>
                <a:gd name="connsiteY9" fmla="*/ 266700 h 505822"/>
                <a:gd name="connsiteX10" fmla="*/ 361950 w 3143250"/>
                <a:gd name="connsiteY10" fmla="*/ 276225 h 505822"/>
                <a:gd name="connsiteX11" fmla="*/ 314325 w 3143250"/>
                <a:gd name="connsiteY11" fmla="*/ 304800 h 505822"/>
                <a:gd name="connsiteX12" fmla="*/ 200025 w 3143250"/>
                <a:gd name="connsiteY12" fmla="*/ 352425 h 505822"/>
                <a:gd name="connsiteX13" fmla="*/ 152400 w 3143250"/>
                <a:gd name="connsiteY13" fmla="*/ 371475 h 505822"/>
                <a:gd name="connsiteX14" fmla="*/ 104775 w 3143250"/>
                <a:gd name="connsiteY14" fmla="*/ 400050 h 505822"/>
                <a:gd name="connsiteX15" fmla="*/ 76200 w 3143250"/>
                <a:gd name="connsiteY15" fmla="*/ 419100 h 505822"/>
                <a:gd name="connsiteX16" fmla="*/ 47625 w 3143250"/>
                <a:gd name="connsiteY16" fmla="*/ 428625 h 505822"/>
                <a:gd name="connsiteX17" fmla="*/ 9525 w 3143250"/>
                <a:gd name="connsiteY17" fmla="*/ 504825 h 505822"/>
                <a:gd name="connsiteX18" fmla="*/ 0 w 3143250"/>
                <a:gd name="connsiteY18" fmla="*/ 504825 h 50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43250" h="505822">
                  <a:moveTo>
                    <a:pt x="3143250" y="0"/>
                  </a:moveTo>
                  <a:lnTo>
                    <a:pt x="2228850" y="19050"/>
                  </a:lnTo>
                  <a:cubicBezTo>
                    <a:pt x="2070638" y="24553"/>
                    <a:pt x="2037790" y="44984"/>
                    <a:pt x="1885950" y="66675"/>
                  </a:cubicBezTo>
                  <a:cubicBezTo>
                    <a:pt x="1829026" y="74807"/>
                    <a:pt x="1771390" y="77359"/>
                    <a:pt x="1714500" y="85725"/>
                  </a:cubicBezTo>
                  <a:cubicBezTo>
                    <a:pt x="1413388" y="130006"/>
                    <a:pt x="1704110" y="104156"/>
                    <a:pt x="1428750" y="123825"/>
                  </a:cubicBezTo>
                  <a:cubicBezTo>
                    <a:pt x="1352550" y="136525"/>
                    <a:pt x="1277155" y="155765"/>
                    <a:pt x="1200150" y="161925"/>
                  </a:cubicBezTo>
                  <a:cubicBezTo>
                    <a:pt x="908129" y="185287"/>
                    <a:pt x="1041516" y="176299"/>
                    <a:pt x="800100" y="190500"/>
                  </a:cubicBezTo>
                  <a:cubicBezTo>
                    <a:pt x="755650" y="196850"/>
                    <a:pt x="710987" y="201857"/>
                    <a:pt x="666750" y="209550"/>
                  </a:cubicBezTo>
                  <a:cubicBezTo>
                    <a:pt x="446691" y="247821"/>
                    <a:pt x="705692" y="213017"/>
                    <a:pt x="504825" y="238125"/>
                  </a:cubicBezTo>
                  <a:cubicBezTo>
                    <a:pt x="476250" y="247650"/>
                    <a:pt x="448204" y="258939"/>
                    <a:pt x="419100" y="266700"/>
                  </a:cubicBezTo>
                  <a:cubicBezTo>
                    <a:pt x="400439" y="271676"/>
                    <a:pt x="380100" y="269625"/>
                    <a:pt x="361950" y="276225"/>
                  </a:cubicBezTo>
                  <a:cubicBezTo>
                    <a:pt x="344551" y="282552"/>
                    <a:pt x="331076" y="296917"/>
                    <a:pt x="314325" y="304800"/>
                  </a:cubicBezTo>
                  <a:cubicBezTo>
                    <a:pt x="276979" y="322375"/>
                    <a:pt x="238191" y="336710"/>
                    <a:pt x="200025" y="352425"/>
                  </a:cubicBezTo>
                  <a:cubicBezTo>
                    <a:pt x="184215" y="358935"/>
                    <a:pt x="167061" y="362678"/>
                    <a:pt x="152400" y="371475"/>
                  </a:cubicBezTo>
                  <a:cubicBezTo>
                    <a:pt x="136525" y="381000"/>
                    <a:pt x="120474" y="390238"/>
                    <a:pt x="104775" y="400050"/>
                  </a:cubicBezTo>
                  <a:cubicBezTo>
                    <a:pt x="95067" y="406117"/>
                    <a:pt x="86439" y="413980"/>
                    <a:pt x="76200" y="419100"/>
                  </a:cubicBezTo>
                  <a:cubicBezTo>
                    <a:pt x="67220" y="423590"/>
                    <a:pt x="57150" y="425450"/>
                    <a:pt x="47625" y="428625"/>
                  </a:cubicBezTo>
                  <a:cubicBezTo>
                    <a:pt x="37588" y="468775"/>
                    <a:pt x="41907" y="472443"/>
                    <a:pt x="9525" y="504825"/>
                  </a:cubicBezTo>
                  <a:cubicBezTo>
                    <a:pt x="7280" y="507070"/>
                    <a:pt x="3175" y="504825"/>
                    <a:pt x="0" y="504825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9120F3-BA26-0227-8F58-2E5BF3B4440C}"/>
              </a:ext>
            </a:extLst>
          </p:cNvPr>
          <p:cNvGrpSpPr/>
          <p:nvPr/>
        </p:nvGrpSpPr>
        <p:grpSpPr>
          <a:xfrm>
            <a:off x="1184753" y="1976763"/>
            <a:ext cx="4462870" cy="2333997"/>
            <a:chOff x="-270445" y="3627884"/>
            <a:chExt cx="4462870" cy="2333997"/>
          </a:xfrm>
        </p:grpSpPr>
        <p:pic>
          <p:nvPicPr>
            <p:cNvPr id="18" name="Picture 17" descr="A cartoon of a balance scale&#10;&#10;Description automatically generated">
              <a:extLst>
                <a:ext uri="{FF2B5EF4-FFF2-40B4-BE49-F238E27FC236}">
                  <a16:creationId xmlns:a16="http://schemas.microsoft.com/office/drawing/2014/main" id="{55E55706-6B8F-9F56-C471-E1733180E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773"/>
            <a:stretch/>
          </p:blipFill>
          <p:spPr>
            <a:xfrm>
              <a:off x="845908" y="3627884"/>
              <a:ext cx="2761094" cy="233399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C50D08-B1D7-0198-AED1-24A5BFF8A9E1}"/>
                </a:ext>
              </a:extLst>
            </p:cNvPr>
            <p:cNvSpPr txBox="1"/>
            <p:nvPr/>
          </p:nvSpPr>
          <p:spPr>
            <a:xfrm>
              <a:off x="-270445" y="5435468"/>
              <a:ext cx="2161504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Comprehensive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566CE3-8473-6CB1-548F-3003C40835E2}"/>
                </a:ext>
              </a:extLst>
            </p:cNvPr>
            <p:cNvSpPr txBox="1"/>
            <p:nvPr/>
          </p:nvSpPr>
          <p:spPr>
            <a:xfrm>
              <a:off x="2538617" y="5435468"/>
              <a:ext cx="1653808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Script" panose="030B0504020000000003" pitchFamily="66" charset="0"/>
                </a:rPr>
                <a:t>Practical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F62CA6-DFBB-332D-64EF-124F3936D0CE}"/>
              </a:ext>
            </a:extLst>
          </p:cNvPr>
          <p:cNvGrpSpPr/>
          <p:nvPr/>
        </p:nvGrpSpPr>
        <p:grpSpPr>
          <a:xfrm>
            <a:off x="9577639" y="1928408"/>
            <a:ext cx="2072717" cy="646330"/>
            <a:chOff x="8718138" y="1521908"/>
            <a:chExt cx="3824006" cy="3636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F3C329-CE28-CD6F-A51C-CB8823B73EA4}"/>
                </a:ext>
              </a:extLst>
            </p:cNvPr>
            <p:cNvSpPr txBox="1"/>
            <p:nvPr/>
          </p:nvSpPr>
          <p:spPr>
            <a:xfrm rot="388568">
              <a:off x="9652013" y="1521908"/>
              <a:ext cx="2890131" cy="363622"/>
            </a:xfrm>
            <a:custGeom>
              <a:avLst/>
              <a:gdLst>
                <a:gd name="csX0" fmla="*/ 0 w 2890131"/>
                <a:gd name="csY0" fmla="*/ 0 h 363622"/>
                <a:gd name="csX1" fmla="*/ 549125 w 2890131"/>
                <a:gd name="csY1" fmla="*/ 0 h 363622"/>
                <a:gd name="csX2" fmla="*/ 1127151 w 2890131"/>
                <a:gd name="csY2" fmla="*/ 0 h 363622"/>
                <a:gd name="csX3" fmla="*/ 1734079 w 2890131"/>
                <a:gd name="csY3" fmla="*/ 0 h 363622"/>
                <a:gd name="csX4" fmla="*/ 2341006 w 2890131"/>
                <a:gd name="csY4" fmla="*/ 0 h 363622"/>
                <a:gd name="csX5" fmla="*/ 2890131 w 2890131"/>
                <a:gd name="csY5" fmla="*/ 0 h 363622"/>
                <a:gd name="csX6" fmla="*/ 2890131 w 2890131"/>
                <a:gd name="csY6" fmla="*/ 363622 h 363622"/>
                <a:gd name="csX7" fmla="*/ 2254302 w 2890131"/>
                <a:gd name="csY7" fmla="*/ 363622 h 363622"/>
                <a:gd name="csX8" fmla="*/ 1618473 w 2890131"/>
                <a:gd name="csY8" fmla="*/ 363622 h 363622"/>
                <a:gd name="csX9" fmla="*/ 1040447 w 2890131"/>
                <a:gd name="csY9" fmla="*/ 363622 h 363622"/>
                <a:gd name="csX10" fmla="*/ 0 w 2890131"/>
                <a:gd name="csY10" fmla="*/ 363622 h 363622"/>
                <a:gd name="csX11" fmla="*/ 0 w 2890131"/>
                <a:gd name="csY11" fmla="*/ 0 h 36362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2890131" h="363622" fill="none" extrusionOk="0">
                  <a:moveTo>
                    <a:pt x="0" y="0"/>
                  </a:moveTo>
                  <a:cubicBezTo>
                    <a:pt x="161069" y="-54081"/>
                    <a:pt x="343902" y="50692"/>
                    <a:pt x="549125" y="0"/>
                  </a:cubicBezTo>
                  <a:cubicBezTo>
                    <a:pt x="754348" y="-50692"/>
                    <a:pt x="954425" y="58071"/>
                    <a:pt x="1127151" y="0"/>
                  </a:cubicBezTo>
                  <a:cubicBezTo>
                    <a:pt x="1299877" y="-58071"/>
                    <a:pt x="1442893" y="16977"/>
                    <a:pt x="1734079" y="0"/>
                  </a:cubicBezTo>
                  <a:cubicBezTo>
                    <a:pt x="2025265" y="-16977"/>
                    <a:pt x="2153004" y="15920"/>
                    <a:pt x="2341006" y="0"/>
                  </a:cubicBezTo>
                  <a:cubicBezTo>
                    <a:pt x="2529008" y="-15920"/>
                    <a:pt x="2773838" y="25584"/>
                    <a:pt x="2890131" y="0"/>
                  </a:cubicBezTo>
                  <a:cubicBezTo>
                    <a:pt x="2922712" y="100691"/>
                    <a:pt x="2850351" y="189643"/>
                    <a:pt x="2890131" y="363622"/>
                  </a:cubicBezTo>
                  <a:cubicBezTo>
                    <a:pt x="2744979" y="419765"/>
                    <a:pt x="2516976" y="321245"/>
                    <a:pt x="2254302" y="363622"/>
                  </a:cubicBezTo>
                  <a:cubicBezTo>
                    <a:pt x="1991628" y="405999"/>
                    <a:pt x="1796793" y="311960"/>
                    <a:pt x="1618473" y="363622"/>
                  </a:cubicBezTo>
                  <a:cubicBezTo>
                    <a:pt x="1440153" y="415284"/>
                    <a:pt x="1247022" y="346005"/>
                    <a:pt x="1040447" y="363622"/>
                  </a:cubicBezTo>
                  <a:cubicBezTo>
                    <a:pt x="833872" y="381239"/>
                    <a:pt x="452808" y="362163"/>
                    <a:pt x="0" y="363622"/>
                  </a:cubicBezTo>
                  <a:cubicBezTo>
                    <a:pt x="-10903" y="229799"/>
                    <a:pt x="43196" y="119926"/>
                    <a:pt x="0" y="0"/>
                  </a:cubicBezTo>
                  <a:close/>
                </a:path>
                <a:path w="2890131" h="363622" stroke="0" extrusionOk="0">
                  <a:moveTo>
                    <a:pt x="0" y="0"/>
                  </a:moveTo>
                  <a:cubicBezTo>
                    <a:pt x="129071" y="-12298"/>
                    <a:pt x="394289" y="36962"/>
                    <a:pt x="549125" y="0"/>
                  </a:cubicBezTo>
                  <a:cubicBezTo>
                    <a:pt x="703961" y="-36962"/>
                    <a:pt x="919445" y="52642"/>
                    <a:pt x="1040447" y="0"/>
                  </a:cubicBezTo>
                  <a:cubicBezTo>
                    <a:pt x="1161449" y="-52642"/>
                    <a:pt x="1498169" y="15058"/>
                    <a:pt x="1676276" y="0"/>
                  </a:cubicBezTo>
                  <a:cubicBezTo>
                    <a:pt x="1854383" y="-15058"/>
                    <a:pt x="2102551" y="14823"/>
                    <a:pt x="2225401" y="0"/>
                  </a:cubicBezTo>
                  <a:cubicBezTo>
                    <a:pt x="2348252" y="-14823"/>
                    <a:pt x="2705466" y="18251"/>
                    <a:pt x="2890131" y="0"/>
                  </a:cubicBezTo>
                  <a:cubicBezTo>
                    <a:pt x="2913842" y="104152"/>
                    <a:pt x="2864993" y="236386"/>
                    <a:pt x="2890131" y="363622"/>
                  </a:cubicBezTo>
                  <a:cubicBezTo>
                    <a:pt x="2623937" y="373226"/>
                    <a:pt x="2432370" y="315780"/>
                    <a:pt x="2312105" y="363622"/>
                  </a:cubicBezTo>
                  <a:cubicBezTo>
                    <a:pt x="2191840" y="411464"/>
                    <a:pt x="1951683" y="363353"/>
                    <a:pt x="1676276" y="363622"/>
                  </a:cubicBezTo>
                  <a:cubicBezTo>
                    <a:pt x="1400869" y="363891"/>
                    <a:pt x="1363183" y="318230"/>
                    <a:pt x="1184954" y="363622"/>
                  </a:cubicBezTo>
                  <a:cubicBezTo>
                    <a:pt x="1006725" y="409014"/>
                    <a:pt x="884094" y="345846"/>
                    <a:pt x="606928" y="363622"/>
                  </a:cubicBezTo>
                  <a:cubicBezTo>
                    <a:pt x="329762" y="381398"/>
                    <a:pt x="158253" y="302831"/>
                    <a:pt x="0" y="363622"/>
                  </a:cubicBezTo>
                  <a:cubicBezTo>
                    <a:pt x="-23251" y="237691"/>
                    <a:pt x="9144" y="118397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…this is an ‘action’ too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7A07BB0D-07A9-B1E1-2DEA-81A6B55D21CC}"/>
                </a:ext>
              </a:extLst>
            </p:cNvPr>
            <p:cNvSpPr/>
            <p:nvPr/>
          </p:nvSpPr>
          <p:spPr>
            <a:xfrm rot="11221587">
              <a:off x="8718138" y="1542785"/>
              <a:ext cx="956972" cy="148277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0DDF6-AFB5-0FDA-3A7C-0C7F0284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8702542-2E4D-01EE-E229-6F6147A09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3B269E-29A4-9649-C7CC-0E1BADFE52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IN" sz="4400" dirty="0">
                    <a:solidFill>
                      <a:srgbClr val="00B050"/>
                    </a:solidFill>
                  </a:rPr>
                  <a:t>Outcomes (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4400" dirty="0">
                    <a:solidFill>
                      <a:srgbClr val="00B050"/>
                    </a:solidFill>
                  </a:rPr>
                  <a:t>)</a:t>
                </a:r>
                <a:endParaRPr lang="en-US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3B269E-29A4-9649-C7CC-0E1BADFE5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ketch line">
            <a:extLst>
              <a:ext uri="{FF2B5EF4-FFF2-40B4-BE49-F238E27FC236}">
                <a16:creationId xmlns:a16="http://schemas.microsoft.com/office/drawing/2014/main" id="{B1B50412-FBEC-D93B-9BB7-2CC3655B2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key with a hole in the middle&#10;&#10;Description automatically generated">
            <a:extLst>
              <a:ext uri="{FF2B5EF4-FFF2-40B4-BE49-F238E27FC236}">
                <a16:creationId xmlns:a16="http://schemas.microsoft.com/office/drawing/2014/main" id="{6FF50338-2623-DC16-049E-8B6B2387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22881" r="7303" b="22399"/>
          <a:stretch/>
        </p:blipFill>
        <p:spPr>
          <a:xfrm rot="723852">
            <a:off x="10118423" y="483948"/>
            <a:ext cx="1474067" cy="70947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5AA42B-0FD5-88C7-C2F1-B18258B04EBB}"/>
              </a:ext>
            </a:extLst>
          </p:cNvPr>
          <p:cNvGrpSpPr/>
          <p:nvPr/>
        </p:nvGrpSpPr>
        <p:grpSpPr>
          <a:xfrm>
            <a:off x="311679" y="4682390"/>
            <a:ext cx="11396798" cy="889332"/>
            <a:chOff x="311679" y="4682390"/>
            <a:chExt cx="11396798" cy="8893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800A7AD-10DC-116A-8CDE-175BF754AECF}"/>
                </a:ext>
              </a:extLst>
            </p:cNvPr>
            <p:cNvGrpSpPr/>
            <p:nvPr/>
          </p:nvGrpSpPr>
          <p:grpSpPr>
            <a:xfrm>
              <a:off x="311679" y="4686327"/>
              <a:ext cx="3333453" cy="885395"/>
              <a:chOff x="311679" y="4686327"/>
              <a:chExt cx="3333453" cy="88539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E8BAEC-23F9-1DDB-2474-7E3910F5C0E2}"/>
                  </a:ext>
                </a:extLst>
              </p:cNvPr>
              <p:cNvSpPr txBox="1"/>
              <p:nvPr/>
            </p:nvSpPr>
            <p:spPr>
              <a:xfrm>
                <a:off x="311679" y="5202390"/>
                <a:ext cx="3333453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Segoe Script" panose="030B0504020000000003" pitchFamily="66" charset="0"/>
                  </a:rPr>
                  <a:t>Better Prepared for Exam</a:t>
                </a:r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DB4A3EF8-E05B-D6AC-0912-AD029130DD1A}"/>
                  </a:ext>
                </a:extLst>
              </p:cNvPr>
              <p:cNvSpPr/>
              <p:nvPr/>
            </p:nvSpPr>
            <p:spPr>
              <a:xfrm>
                <a:off x="1823444" y="4686327"/>
                <a:ext cx="304800" cy="516063"/>
              </a:xfrm>
              <a:prstGeom prst="down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475288-2E62-358D-3CC8-39E4C500CD93}"/>
                </a:ext>
              </a:extLst>
            </p:cNvPr>
            <p:cNvGrpSpPr/>
            <p:nvPr/>
          </p:nvGrpSpPr>
          <p:grpSpPr>
            <a:xfrm>
              <a:off x="4503837" y="4686327"/>
              <a:ext cx="3172968" cy="885395"/>
              <a:chOff x="4503837" y="4686327"/>
              <a:chExt cx="3172968" cy="8853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CEAE10-9456-2086-DE37-E8EEB36A6DD7}"/>
                  </a:ext>
                </a:extLst>
              </p:cNvPr>
              <p:cNvSpPr txBox="1"/>
              <p:nvPr/>
            </p:nvSpPr>
            <p:spPr>
              <a:xfrm>
                <a:off x="4503837" y="5202390"/>
                <a:ext cx="3172968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Segoe Script" panose="030B0504020000000003" pitchFamily="66" charset="0"/>
                  </a:rPr>
                  <a:t>Immediate Relaxation</a:t>
                </a:r>
              </a:p>
            </p:txBody>
          </p:sp>
          <p:sp>
            <p:nvSpPr>
              <p:cNvPr id="7" name="Arrow: Down 6">
                <a:extLst>
                  <a:ext uri="{FF2B5EF4-FFF2-40B4-BE49-F238E27FC236}">
                    <a16:creationId xmlns:a16="http://schemas.microsoft.com/office/drawing/2014/main" id="{A19FF6A4-74D6-E80A-7581-BA007235AA02}"/>
                  </a:ext>
                </a:extLst>
              </p:cNvPr>
              <p:cNvSpPr/>
              <p:nvPr/>
            </p:nvSpPr>
            <p:spPr>
              <a:xfrm>
                <a:off x="5937921" y="4686327"/>
                <a:ext cx="304800" cy="516063"/>
              </a:xfrm>
              <a:prstGeom prst="down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2A5D4A-1CB5-E4F9-3AF0-2B837B870516}"/>
                </a:ext>
              </a:extLst>
            </p:cNvPr>
            <p:cNvGrpSpPr/>
            <p:nvPr/>
          </p:nvGrpSpPr>
          <p:grpSpPr>
            <a:xfrm>
              <a:off x="8535509" y="4682390"/>
              <a:ext cx="3172968" cy="857782"/>
              <a:chOff x="8535509" y="4682390"/>
              <a:chExt cx="3172968" cy="8577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7A80B5-8C41-821B-0332-CF2228E13DF9}"/>
                  </a:ext>
                </a:extLst>
              </p:cNvPr>
              <p:cNvSpPr txBox="1"/>
              <p:nvPr/>
            </p:nvSpPr>
            <p:spPr>
              <a:xfrm>
                <a:off x="8535509" y="5170840"/>
                <a:ext cx="3172968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Segoe Script" panose="030B0504020000000003" pitchFamily="66" charset="0"/>
                  </a:rPr>
                  <a:t>Build Relationships</a:t>
                </a:r>
              </a:p>
            </p:txBody>
          </p:sp>
          <p:sp>
            <p:nvSpPr>
              <p:cNvPr id="9" name="Arrow: Down 8">
                <a:extLst>
                  <a:ext uri="{FF2B5EF4-FFF2-40B4-BE49-F238E27FC236}">
                    <a16:creationId xmlns:a16="http://schemas.microsoft.com/office/drawing/2014/main" id="{4836C226-4C31-DD6A-5E17-255E9358DE14}"/>
                  </a:ext>
                </a:extLst>
              </p:cNvPr>
              <p:cNvSpPr/>
              <p:nvPr/>
            </p:nvSpPr>
            <p:spPr>
              <a:xfrm>
                <a:off x="9969593" y="4682390"/>
                <a:ext cx="304800" cy="516063"/>
              </a:xfrm>
              <a:prstGeom prst="down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614693-6C43-51F2-7184-55D02E69A311}"/>
              </a:ext>
            </a:extLst>
          </p:cNvPr>
          <p:cNvGrpSpPr/>
          <p:nvPr/>
        </p:nvGrpSpPr>
        <p:grpSpPr>
          <a:xfrm>
            <a:off x="4855464" y="5886294"/>
            <a:ext cx="2185416" cy="826913"/>
            <a:chOff x="4855464" y="5886294"/>
            <a:chExt cx="2185416" cy="826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305C341-CCA9-F26D-5CBE-46AABAF5A2CE}"/>
                    </a:ext>
                  </a:extLst>
                </p:cNvPr>
                <p:cNvSpPr txBox="1"/>
                <p:nvPr/>
              </p:nvSpPr>
              <p:spPr>
                <a:xfrm>
                  <a:off x="5104299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305C341-CCA9-F26D-5CBE-46AABAF5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299" y="5886294"/>
                  <a:ext cx="170392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20" b="-28571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472D93-2BC5-145B-A6CB-C2C5278DDA42}"/>
                </a:ext>
              </a:extLst>
            </p:cNvPr>
            <p:cNvSpPr txBox="1"/>
            <p:nvPr/>
          </p:nvSpPr>
          <p:spPr>
            <a:xfrm>
              <a:off x="4855464" y="6343875"/>
              <a:ext cx="2185416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Set of </a:t>
              </a:r>
              <a:r>
                <a:rPr lang="en-US" dirty="0">
                  <a:solidFill>
                    <a:srgbClr val="00B050"/>
                  </a:solidFill>
                  <a:latin typeface="Segoe Script" panose="030B0504020000000003" pitchFamily="66" charset="0"/>
                </a:rPr>
                <a:t>Outcomes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6D0F8F-8851-9F12-3F9E-2CEB7466EBCB}"/>
              </a:ext>
            </a:extLst>
          </p:cNvPr>
          <p:cNvCxnSpPr/>
          <p:nvPr/>
        </p:nvCxnSpPr>
        <p:spPr>
          <a:xfrm>
            <a:off x="1115568" y="5779008"/>
            <a:ext cx="102382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95DFF2-7E79-01AE-9688-BB7AE9358F71}"/>
              </a:ext>
            </a:extLst>
          </p:cNvPr>
          <p:cNvSpPr txBox="1"/>
          <p:nvPr/>
        </p:nvSpPr>
        <p:spPr>
          <a:xfrm>
            <a:off x="4169664" y="1190205"/>
            <a:ext cx="3300984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…consequences of 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1E01D7-08D6-4110-2F6C-ECABA70F0D5B}"/>
              </a:ext>
            </a:extLst>
          </p:cNvPr>
          <p:cNvSpPr txBox="1"/>
          <p:nvPr/>
        </p:nvSpPr>
        <p:spPr>
          <a:xfrm>
            <a:off x="311680" y="4316995"/>
            <a:ext cx="3336635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  <a:latin typeface="Segoe Script" panose="030B0504020000000003" pitchFamily="66" charset="0"/>
              </a:rPr>
              <a:t>S</a:t>
            </a:r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tudy for Exam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C7BEFD-BA48-93A4-2D02-D9227C582926}"/>
              </a:ext>
            </a:extLst>
          </p:cNvPr>
          <p:cNvSpPr txBox="1"/>
          <p:nvPr/>
        </p:nvSpPr>
        <p:spPr>
          <a:xfrm>
            <a:off x="4507992" y="4316995"/>
            <a:ext cx="317296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Play </a:t>
            </a:r>
            <a:r>
              <a:rPr lang="en-US" u="sng" dirty="0">
                <a:solidFill>
                  <a:srgbClr val="0070C0"/>
                </a:solidFill>
                <a:latin typeface="Segoe Script" panose="030B0504020000000003" pitchFamily="66" charset="0"/>
              </a:rPr>
              <a:t>G</a:t>
            </a:r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CC09B9-3102-23CF-C581-CB0608303A31}"/>
              </a:ext>
            </a:extLst>
          </p:cNvPr>
          <p:cNvSpPr txBox="1"/>
          <p:nvPr/>
        </p:nvSpPr>
        <p:spPr>
          <a:xfrm>
            <a:off x="8539664" y="4285445"/>
            <a:ext cx="317296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Segoe Script" panose="030B0504020000000003" pitchFamily="66" charset="0"/>
              </a:rPr>
              <a:t>Socialize with Friends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D8854B-C4EE-F271-1FDA-808F8FE08692}"/>
              </a:ext>
            </a:extLst>
          </p:cNvPr>
          <p:cNvGrpSpPr/>
          <p:nvPr/>
        </p:nvGrpSpPr>
        <p:grpSpPr>
          <a:xfrm>
            <a:off x="1014985" y="5886294"/>
            <a:ext cx="2112264" cy="830104"/>
            <a:chOff x="1014985" y="5886294"/>
            <a:chExt cx="2112264" cy="830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74CBC6C-439C-DAE4-3826-C524D459A236}"/>
                    </a:ext>
                  </a:extLst>
                </p:cNvPr>
                <p:cNvSpPr txBox="1"/>
                <p:nvPr/>
              </p:nvSpPr>
              <p:spPr>
                <a:xfrm>
                  <a:off x="1287258" y="5886294"/>
                  <a:ext cx="1703928" cy="369332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74CBC6C-439C-DAE4-3826-C524D459A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258" y="5886294"/>
                  <a:ext cx="170392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534" b="-1587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DBD8AA-0246-2F20-DA3F-6D3DD3DBAB69}"/>
                </a:ext>
              </a:extLst>
            </p:cNvPr>
            <p:cNvSpPr txBox="1"/>
            <p:nvPr/>
          </p:nvSpPr>
          <p:spPr>
            <a:xfrm>
              <a:off x="1014985" y="6347066"/>
              <a:ext cx="2112264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Set of </a:t>
              </a:r>
              <a:r>
                <a:rPr lang="en-US" dirty="0">
                  <a:solidFill>
                    <a:srgbClr val="C00000"/>
                  </a:solidFill>
                  <a:latin typeface="Segoe Script" panose="030B0504020000000003" pitchFamily="66" charset="0"/>
                </a:rPr>
                <a:t>Actions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F3EBB2-80B6-B5FA-E2F3-CC2F22DE371E}"/>
              </a:ext>
            </a:extLst>
          </p:cNvPr>
          <p:cNvGrpSpPr/>
          <p:nvPr/>
        </p:nvGrpSpPr>
        <p:grpSpPr>
          <a:xfrm>
            <a:off x="311681" y="1995508"/>
            <a:ext cx="11567179" cy="2690819"/>
            <a:chOff x="311681" y="1995508"/>
            <a:chExt cx="11567179" cy="26908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DE5AF5-057E-FE15-F782-2A02B8F84E19}"/>
                </a:ext>
              </a:extLst>
            </p:cNvPr>
            <p:cNvGrpSpPr/>
            <p:nvPr/>
          </p:nvGrpSpPr>
          <p:grpSpPr>
            <a:xfrm>
              <a:off x="311681" y="1995508"/>
              <a:ext cx="11567179" cy="2288655"/>
              <a:chOff x="650009" y="4018272"/>
              <a:chExt cx="11567179" cy="2288655"/>
            </a:xfrm>
          </p:grpSpPr>
          <p:pic>
            <p:nvPicPr>
              <p:cNvPr id="8" name="Picture 7" descr="A child sitting at a desk writing in a book&#10;&#10;Description automatically generated">
                <a:extLst>
                  <a:ext uri="{FF2B5EF4-FFF2-40B4-BE49-F238E27FC236}">
                    <a16:creationId xmlns:a16="http://schemas.microsoft.com/office/drawing/2014/main" id="{B65BFA0B-1885-BEEF-C21C-F43652715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15" t="12040" r="10736" b="10893"/>
              <a:stretch/>
            </p:blipFill>
            <p:spPr>
              <a:xfrm>
                <a:off x="650009" y="4018272"/>
                <a:ext cx="3336636" cy="2288655"/>
              </a:xfrm>
              <a:prstGeom prst="rect">
                <a:avLst/>
              </a:prstGeom>
            </p:spPr>
          </p:pic>
          <p:pic>
            <p:nvPicPr>
              <p:cNvPr id="12" name="Picture 11" descr="Cartoon of kids talking&#10;&#10;Description automatically generated">
                <a:extLst>
                  <a:ext uri="{FF2B5EF4-FFF2-40B4-BE49-F238E27FC236}">
                    <a16:creationId xmlns:a16="http://schemas.microsoft.com/office/drawing/2014/main" id="{E880C49C-8D47-EB4A-0863-6FD749191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0582" y="4018272"/>
                <a:ext cx="3636606" cy="22860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6FAB74-F0B2-6B3F-C9B6-DA7CB2146508}"/>
                </a:ext>
              </a:extLst>
            </p:cNvPr>
            <p:cNvSpPr txBox="1"/>
            <p:nvPr/>
          </p:nvSpPr>
          <p:spPr>
            <a:xfrm>
              <a:off x="4507992" y="4316995"/>
              <a:ext cx="3172968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Play </a:t>
              </a:r>
              <a:r>
                <a:rPr lang="en-US" u="sng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G</a:t>
              </a:r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ames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F1A6B6-A7D6-F023-2DE6-69608C6F0B43}"/>
              </a:ext>
            </a:extLst>
          </p:cNvPr>
          <p:cNvGrpSpPr/>
          <p:nvPr/>
        </p:nvGrpSpPr>
        <p:grpSpPr>
          <a:xfrm>
            <a:off x="3951681" y="1998163"/>
            <a:ext cx="3987209" cy="2688164"/>
            <a:chOff x="3951681" y="1998163"/>
            <a:chExt cx="3987209" cy="2688164"/>
          </a:xfrm>
        </p:grpSpPr>
        <p:pic>
          <p:nvPicPr>
            <p:cNvPr id="32" name="Picture 31" descr="A cartoon of a child playing video games&#10;&#10;Description automatically generated">
              <a:extLst>
                <a:ext uri="{FF2B5EF4-FFF2-40B4-BE49-F238E27FC236}">
                  <a16:creationId xmlns:a16="http://schemas.microsoft.com/office/drawing/2014/main" id="{77E3A7B5-EB67-1913-EF7F-C46B29FEC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7" t="21034" r="12187" b="19996"/>
            <a:stretch/>
          </p:blipFill>
          <p:spPr>
            <a:xfrm>
              <a:off x="3951681" y="1998163"/>
              <a:ext cx="3987209" cy="2286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E63DB4-F0F5-AE5B-C21A-0AFEC41E1A1F}"/>
                </a:ext>
              </a:extLst>
            </p:cNvPr>
            <p:cNvSpPr txBox="1"/>
            <p:nvPr/>
          </p:nvSpPr>
          <p:spPr>
            <a:xfrm>
              <a:off x="4507992" y="4316995"/>
              <a:ext cx="3172968" cy="3693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Play </a:t>
              </a:r>
              <a:r>
                <a:rPr lang="en-US" u="sng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G</a:t>
              </a:r>
              <a:r>
                <a:rPr lang="en-US" dirty="0">
                  <a:solidFill>
                    <a:srgbClr val="0070C0"/>
                  </a:solidFill>
                  <a:latin typeface="Segoe Script" panose="030B0504020000000003" pitchFamily="66" charset="0"/>
                </a:rPr>
                <a:t>ames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5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1241B"/>
      </a:dk2>
      <a:lt2>
        <a:srgbClr val="F0F3F2"/>
      </a:lt2>
      <a:accent1>
        <a:srgbClr val="C34D6A"/>
      </a:accent1>
      <a:accent2>
        <a:srgbClr val="B13B8A"/>
      </a:accent2>
      <a:accent3>
        <a:srgbClr val="B94DC3"/>
      </a:accent3>
      <a:accent4>
        <a:srgbClr val="763BB1"/>
      </a:accent4>
      <a:accent5>
        <a:srgbClr val="564DC3"/>
      </a:accent5>
      <a:accent6>
        <a:srgbClr val="3B62B1"/>
      </a:accent6>
      <a:hlink>
        <a:srgbClr val="785DC9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8687</TotalTime>
  <Words>1748</Words>
  <Application>Microsoft Office PowerPoint</Application>
  <PresentationFormat>Widescreen</PresentationFormat>
  <Paragraphs>359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Aptos</vt:lpstr>
      <vt:lpstr>Aptos Display</vt:lpstr>
      <vt:lpstr>Arial</vt:lpstr>
      <vt:lpstr>Bradley Hand ITC</vt:lpstr>
      <vt:lpstr>Calibri</vt:lpstr>
      <vt:lpstr>Calibri Light</vt:lpstr>
      <vt:lpstr>Cambria Math</vt:lpstr>
      <vt:lpstr>Segoe Script</vt:lpstr>
      <vt:lpstr>Univers</vt:lpstr>
      <vt:lpstr>Univers Condensed</vt:lpstr>
      <vt:lpstr>Wingdings</vt:lpstr>
      <vt:lpstr>Office Theme</vt:lpstr>
      <vt:lpstr>RetrospectVTI</vt:lpstr>
      <vt:lpstr>1_Office Theme</vt:lpstr>
      <vt:lpstr>SECTION  1  The Single-Person Decision Problem</vt:lpstr>
      <vt:lpstr>Course Structure</vt:lpstr>
      <vt:lpstr> TOPIC 1  The Rational Choice Paradigm</vt:lpstr>
      <vt:lpstr>MODULE 1 Actions, Outcomes, and Preferences</vt:lpstr>
      <vt:lpstr>The Single-Person Decision Problem</vt:lpstr>
      <vt:lpstr>The Single-Person Decision Problem</vt:lpstr>
      <vt:lpstr>A Simple Decision Problem ‘How to spend a Friday evening?’</vt:lpstr>
      <vt:lpstr>Actions (A)</vt:lpstr>
      <vt:lpstr>Outcomes (X)</vt:lpstr>
      <vt:lpstr>Preferences over Outcomes (≿)</vt:lpstr>
      <vt:lpstr>Preference Relations</vt:lpstr>
      <vt:lpstr>Preferences over Outcomes (≿)</vt:lpstr>
      <vt:lpstr>Axiom 1 Preference Relations are Complete</vt:lpstr>
      <vt:lpstr>Axiom 2 Preference Relations are Transitive</vt:lpstr>
      <vt:lpstr>Rational Preference Relations</vt:lpstr>
      <vt:lpstr>The Single-Person Decision Problem</vt:lpstr>
      <vt:lpstr>A Decision Problem: Ordering Food</vt:lpstr>
      <vt:lpstr>MODULE 2 The Payoff Function</vt:lpstr>
      <vt:lpstr>The Payoff Function: Ranking Outcomes</vt:lpstr>
      <vt:lpstr>The Payoff Function: Ranking Outcomes</vt:lpstr>
      <vt:lpstr>The Payoff Function: Ranking Outcomes</vt:lpstr>
      <vt:lpstr>The Payoff Function: Ordinal Construct</vt:lpstr>
      <vt:lpstr>The Payoff Function: Existence</vt:lpstr>
      <vt:lpstr>The Payoff Function: Existence</vt:lpstr>
      <vt:lpstr>The Payoff Function: Existence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 Parag D. Pawar</dc:creator>
  <cp:lastModifiedBy>Dr Parag D. Pawar</cp:lastModifiedBy>
  <cp:revision>8</cp:revision>
  <dcterms:created xsi:type="dcterms:W3CDTF">2024-10-23T01:19:00Z</dcterms:created>
  <dcterms:modified xsi:type="dcterms:W3CDTF">2026-01-16T11:20:57Z</dcterms:modified>
</cp:coreProperties>
</file>